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8"/>
  </p:notes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Lato Light" panose="020F0302020204030203" charset="0"/>
      <p:regular r:id="rId33"/>
      <p:bold r:id="rId34"/>
      <p:italic r:id="rId35"/>
      <p:boldItalic r:id="rId36"/>
    </p:embeddedFont>
    <p:embeddedFont>
      <p:font typeface="Montserrat" panose="020B060402020202020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D143B7-576C-3E8D-C6E9-D1C3F11C0136}" v="27" dt="2020-01-19T16:40:29.579"/>
    <p1510:client id="{4744A52F-A34B-9B49-F76B-558452098D5E}" v="1" dt="2020-01-19T01:21:32.516"/>
    <p1510:client id="{B1266E05-CFF7-4115-8711-C232664A97C1}" v="5" dt="2020-01-19T01:12:02.955"/>
    <p1510:client id="{B255A79B-FEC0-508D-2195-3174A3FF79FE}" v="66" dt="2020-01-19T01:07:15.987"/>
  </p1510:revLst>
</p1510:revInfo>
</file>

<file path=ppt/tableStyles.xml><?xml version="1.0" encoding="utf-8"?>
<a:tblStyleLst xmlns:a="http://schemas.openxmlformats.org/drawingml/2006/main" def="{FBCCAC56-B731-4D4C-9E43-DC0323D2DF90}">
  <a:tblStyle styleId="{FBCCAC56-B731-4D4C-9E43-DC0323D2DF90}"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DF4E8"/>
          </a:solidFill>
        </a:fill>
      </a:tcStyle>
    </a:wholeTbl>
    <a:band1H>
      <a:tcTxStyle/>
      <a:tcStyle>
        <a:tcBdr/>
        <a:fill>
          <a:solidFill>
            <a:srgbClr val="DAE9CE"/>
          </a:solidFill>
        </a:fill>
      </a:tcStyle>
    </a:band1H>
    <a:band2H>
      <a:tcTxStyle/>
      <a:tcStyle>
        <a:tcBdr/>
      </a:tcStyle>
    </a:band2H>
    <a:band1V>
      <a:tcTxStyle/>
      <a:tcStyle>
        <a:tcBdr/>
        <a:fill>
          <a:solidFill>
            <a:srgbClr val="DAE9CE"/>
          </a:solidFill>
        </a:fill>
      </a:tcStyle>
    </a:band1V>
    <a:band2V>
      <a:tcTxStyle/>
      <a:tcStyle>
        <a:tcBdr/>
      </a:tcStyle>
    </a:band2V>
    <a:lastCol>
      <a:tcTxStyle b="on" i="off">
        <a:font>
          <a:latin typeface="Calibri"/>
          <a:ea typeface="Calibri"/>
          <a:cs typeface="Calibri"/>
        </a:font>
        <a:schemeClr val="lt1"/>
      </a:tcTxStyle>
      <a:tcStyle>
        <a:tcBdr/>
        <a:fill>
          <a:solidFill>
            <a:schemeClr val="accent2"/>
          </a:solidFill>
        </a:fill>
      </a:tcStyle>
    </a:lastCol>
    <a:firstCol>
      <a:tcTxStyle b="on" i="off">
        <a:font>
          <a:latin typeface="Calibri"/>
          <a:ea typeface="Calibri"/>
          <a:cs typeface="Calibri"/>
        </a:font>
        <a:schemeClr val="lt1"/>
      </a:tcTxStyle>
      <a:tcStyle>
        <a:tcBdr/>
        <a:fill>
          <a:solidFill>
            <a:schemeClr val="accent2"/>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2"/>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2"/>
          </a:solidFill>
        </a:fill>
      </a:tcStyle>
    </a:firstRow>
    <a:neCell>
      <a:tcTxStyle/>
      <a:tcStyle>
        <a:tcBdr/>
      </a:tcStyle>
    </a:neCell>
    <a:nwCell>
      <a:tcTxStyle/>
      <a:tcStyle>
        <a:tcBdr/>
      </a:tcStyle>
    </a:nwCell>
  </a:tblStyle>
  <a:tblStyle styleId="{8622E880-09F7-4256-AF0F-A318D1B736D7}"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6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omi Tress" userId="S::ntress@dal.ca::b6a3b51a-2078-4697-bec1-168e91060ec0" providerId="AD" clId="Web-{4744A52F-A34B-9B49-F76B-558452098D5E}"/>
    <pc:docChg chg="delSld">
      <pc:chgData name="Naomi Tress" userId="S::ntress@dal.ca::b6a3b51a-2078-4697-bec1-168e91060ec0" providerId="AD" clId="Web-{4744A52F-A34B-9B49-F76B-558452098D5E}" dt="2020-01-19T01:21:32.516" v="0"/>
      <pc:docMkLst>
        <pc:docMk/>
      </pc:docMkLst>
      <pc:sldChg chg="del">
        <pc:chgData name="Naomi Tress" userId="S::ntress@dal.ca::b6a3b51a-2078-4697-bec1-168e91060ec0" providerId="AD" clId="Web-{4744A52F-A34B-9B49-F76B-558452098D5E}" dt="2020-01-19T01:21:32.516" v="0"/>
        <pc:sldMkLst>
          <pc:docMk/>
          <pc:sldMk cId="0" sldId="258"/>
        </pc:sldMkLst>
      </pc:sldChg>
    </pc:docChg>
  </pc:docChgLst>
  <pc:docChgLst>
    <pc:chgData name="Naomi Tress" userId="S::ntress@dal.ca::b6a3b51a-2078-4697-bec1-168e91060ec0" providerId="AD" clId="Web-{B255A79B-FEC0-508D-2195-3174A3FF79FE}"/>
    <pc:docChg chg="modSld modMainMaster">
      <pc:chgData name="Naomi Tress" userId="S::ntress@dal.ca::b6a3b51a-2078-4697-bec1-168e91060ec0" providerId="AD" clId="Web-{B255A79B-FEC0-508D-2195-3174A3FF79FE}" dt="2020-01-19T01:07:15.987" v="55"/>
      <pc:docMkLst>
        <pc:docMk/>
      </pc:docMkLst>
      <pc:sldChg chg="addSp delSp mod">
        <pc:chgData name="Naomi Tress" userId="S::ntress@dal.ca::b6a3b51a-2078-4697-bec1-168e91060ec0" providerId="AD" clId="Web-{B255A79B-FEC0-508D-2195-3174A3FF79FE}" dt="2020-01-19T01:05:22.066" v="50"/>
        <pc:sldMkLst>
          <pc:docMk/>
          <pc:sldMk cId="0" sldId="256"/>
        </pc:sldMkLst>
        <pc:spChg chg="add del">
          <ac:chgData name="Naomi Tress" userId="S::ntress@dal.ca::b6a3b51a-2078-4697-bec1-168e91060ec0" providerId="AD" clId="Web-{B255A79B-FEC0-508D-2195-3174A3FF79FE}" dt="2020-01-19T01:05:22.066" v="50"/>
          <ac:spMkLst>
            <pc:docMk/>
            <pc:sldMk cId="0" sldId="256"/>
            <ac:spMk id="2" creationId="{7C4E45E3-8AE8-4A4D-B344-2D133D538F2A}"/>
          </ac:spMkLst>
        </pc:spChg>
      </pc:sldChg>
      <pc:sldChg chg="delSp mod setBg">
        <pc:chgData name="Naomi Tress" userId="S::ntress@dal.ca::b6a3b51a-2078-4697-bec1-168e91060ec0" providerId="AD" clId="Web-{B255A79B-FEC0-508D-2195-3174A3FF79FE}" dt="2020-01-19T01:04:45.316" v="48"/>
        <pc:sldMkLst>
          <pc:docMk/>
          <pc:sldMk cId="0" sldId="257"/>
        </pc:sldMkLst>
        <pc:spChg chg="del">
          <ac:chgData name="Naomi Tress" userId="S::ntress@dal.ca::b6a3b51a-2078-4697-bec1-168e91060ec0" providerId="AD" clId="Web-{B255A79B-FEC0-508D-2195-3174A3FF79FE}" dt="2020-01-19T01:04:45.316" v="48"/>
          <ac:spMkLst>
            <pc:docMk/>
            <pc:sldMk cId="0" sldId="257"/>
            <ac:spMk id="67" creationId="{00000000-0000-0000-0000-000000000000}"/>
          </ac:spMkLst>
        </pc:spChg>
        <pc:spChg chg="del">
          <ac:chgData name="Naomi Tress" userId="S::ntress@dal.ca::b6a3b51a-2078-4697-bec1-168e91060ec0" providerId="AD" clId="Web-{B255A79B-FEC0-508D-2195-3174A3FF79FE}" dt="2020-01-19T00:58:12.661" v="0"/>
          <ac:spMkLst>
            <pc:docMk/>
            <pc:sldMk cId="0" sldId="257"/>
            <ac:spMk id="69" creationId="{00000000-0000-0000-0000-000000000000}"/>
          </ac:spMkLst>
        </pc:spChg>
      </pc:sldChg>
      <pc:sldChg chg="delSp modSp mod setBg">
        <pc:chgData name="Naomi Tress" userId="S::ntress@dal.ca::b6a3b51a-2078-4697-bec1-168e91060ec0" providerId="AD" clId="Web-{B255A79B-FEC0-508D-2195-3174A3FF79FE}" dt="2020-01-19T01:06:07.628" v="52"/>
        <pc:sldMkLst>
          <pc:docMk/>
          <pc:sldMk cId="0" sldId="258"/>
        </pc:sldMkLst>
        <pc:spChg chg="del mod">
          <ac:chgData name="Naomi Tress" userId="S::ntress@dal.ca::b6a3b51a-2078-4697-bec1-168e91060ec0" providerId="AD" clId="Web-{B255A79B-FEC0-508D-2195-3174A3FF79FE}" dt="2020-01-19T01:06:07.628" v="52"/>
          <ac:spMkLst>
            <pc:docMk/>
            <pc:sldMk cId="0" sldId="258"/>
            <ac:spMk id="79" creationId="{00000000-0000-0000-0000-000000000000}"/>
          </ac:spMkLst>
        </pc:spChg>
        <pc:spChg chg="del mod">
          <ac:chgData name="Naomi Tress" userId="S::ntress@dal.ca::b6a3b51a-2078-4697-bec1-168e91060ec0" providerId="AD" clId="Web-{B255A79B-FEC0-508D-2195-3174A3FF79FE}" dt="2020-01-19T01:00:02.551" v="8"/>
          <ac:spMkLst>
            <pc:docMk/>
            <pc:sldMk cId="0" sldId="258"/>
            <ac:spMk id="81" creationId="{00000000-0000-0000-0000-000000000000}"/>
          </ac:spMkLst>
        </pc:spChg>
      </pc:sldChg>
      <pc:sldChg chg="addSp delSp modSp mod setBg">
        <pc:chgData name="Naomi Tress" userId="S::ntress@dal.ca::b6a3b51a-2078-4697-bec1-168e91060ec0" providerId="AD" clId="Web-{B255A79B-FEC0-508D-2195-3174A3FF79FE}" dt="2020-01-19T01:07:15.987" v="55"/>
        <pc:sldMkLst>
          <pc:docMk/>
          <pc:sldMk cId="0" sldId="259"/>
        </pc:sldMkLst>
        <pc:spChg chg="add del mod">
          <ac:chgData name="Naomi Tress" userId="S::ntress@dal.ca::b6a3b51a-2078-4697-bec1-168e91060ec0" providerId="AD" clId="Web-{B255A79B-FEC0-508D-2195-3174A3FF79FE}" dt="2020-01-19T01:07:15.987" v="55"/>
          <ac:spMkLst>
            <pc:docMk/>
            <pc:sldMk cId="0" sldId="259"/>
            <ac:spMk id="2" creationId="{E5FDA0F4-93FF-4559-9CF6-D2A0E8322FAE}"/>
          </ac:spMkLst>
        </pc:spChg>
        <pc:spChg chg="del">
          <ac:chgData name="Naomi Tress" userId="S::ntress@dal.ca::b6a3b51a-2078-4697-bec1-168e91060ec0" providerId="AD" clId="Web-{B255A79B-FEC0-508D-2195-3174A3FF79FE}" dt="2020-01-19T01:00:06.286" v="9"/>
          <ac:spMkLst>
            <pc:docMk/>
            <pc:sldMk cId="0" sldId="259"/>
            <ac:spMk id="116" creationId="{00000000-0000-0000-0000-000000000000}"/>
          </ac:spMkLst>
        </pc:spChg>
      </pc:sldChg>
      <pc:sldChg chg="delSp modSp mod setBg">
        <pc:chgData name="Naomi Tress" userId="S::ntress@dal.ca::b6a3b51a-2078-4697-bec1-168e91060ec0" providerId="AD" clId="Web-{B255A79B-FEC0-508D-2195-3174A3FF79FE}" dt="2020-01-19T01:03:36.707" v="39" actId="20577"/>
        <pc:sldMkLst>
          <pc:docMk/>
          <pc:sldMk cId="0" sldId="260"/>
        </pc:sldMkLst>
        <pc:spChg chg="mod">
          <ac:chgData name="Naomi Tress" userId="S::ntress@dal.ca::b6a3b51a-2078-4697-bec1-168e91060ec0" providerId="AD" clId="Web-{B255A79B-FEC0-508D-2195-3174A3FF79FE}" dt="2020-01-19T01:03:36.707" v="39" actId="20577"/>
          <ac:spMkLst>
            <pc:docMk/>
            <pc:sldMk cId="0" sldId="260"/>
            <ac:spMk id="124" creationId="{00000000-0000-0000-0000-000000000000}"/>
          </ac:spMkLst>
        </pc:spChg>
        <pc:spChg chg="del">
          <ac:chgData name="Naomi Tress" userId="S::ntress@dal.ca::b6a3b51a-2078-4697-bec1-168e91060ec0" providerId="AD" clId="Web-{B255A79B-FEC0-508D-2195-3174A3FF79FE}" dt="2020-01-19T01:00:11.333" v="10"/>
          <ac:spMkLst>
            <pc:docMk/>
            <pc:sldMk cId="0" sldId="260"/>
            <ac:spMk id="127" creationId="{00000000-0000-0000-0000-000000000000}"/>
          </ac:spMkLst>
        </pc:spChg>
        <pc:spChg chg="mod">
          <ac:chgData name="Naomi Tress" userId="S::ntress@dal.ca::b6a3b51a-2078-4697-bec1-168e91060ec0" providerId="AD" clId="Web-{B255A79B-FEC0-508D-2195-3174A3FF79FE}" dt="2020-01-19T01:03:34.222" v="38" actId="20577"/>
          <ac:spMkLst>
            <pc:docMk/>
            <pc:sldMk cId="0" sldId="260"/>
            <ac:spMk id="132" creationId="{00000000-0000-0000-0000-000000000000}"/>
          </ac:spMkLst>
        </pc:spChg>
      </pc:sldChg>
      <pc:sldChg chg="delSp modSp mod setBg">
        <pc:chgData name="Naomi Tress" userId="S::ntress@dal.ca::b6a3b51a-2078-4697-bec1-168e91060ec0" providerId="AD" clId="Web-{B255A79B-FEC0-508D-2195-3174A3FF79FE}" dt="2020-01-19T01:03:47.660" v="40" actId="20577"/>
        <pc:sldMkLst>
          <pc:docMk/>
          <pc:sldMk cId="0" sldId="261"/>
        </pc:sldMkLst>
        <pc:spChg chg="mod">
          <ac:chgData name="Naomi Tress" userId="S::ntress@dal.ca::b6a3b51a-2078-4697-bec1-168e91060ec0" providerId="AD" clId="Web-{B255A79B-FEC0-508D-2195-3174A3FF79FE}" dt="2020-01-19T01:03:47.660" v="40" actId="20577"/>
          <ac:spMkLst>
            <pc:docMk/>
            <pc:sldMk cId="0" sldId="261"/>
            <ac:spMk id="139" creationId="{00000000-0000-0000-0000-000000000000}"/>
          </ac:spMkLst>
        </pc:spChg>
        <pc:spChg chg="del">
          <ac:chgData name="Naomi Tress" userId="S::ntress@dal.ca::b6a3b51a-2078-4697-bec1-168e91060ec0" providerId="AD" clId="Web-{B255A79B-FEC0-508D-2195-3174A3FF79FE}" dt="2020-01-19T01:00:15.926" v="11"/>
          <ac:spMkLst>
            <pc:docMk/>
            <pc:sldMk cId="0" sldId="261"/>
            <ac:spMk id="142" creationId="{00000000-0000-0000-0000-000000000000}"/>
          </ac:spMkLst>
        </pc:spChg>
      </pc:sldChg>
      <pc:sldChg chg="delSp mod">
        <pc:chgData name="Naomi Tress" userId="S::ntress@dal.ca::b6a3b51a-2078-4697-bec1-168e91060ec0" providerId="AD" clId="Web-{B255A79B-FEC0-508D-2195-3174A3FF79FE}" dt="2020-01-19T01:03:20.394" v="37"/>
        <pc:sldMkLst>
          <pc:docMk/>
          <pc:sldMk cId="0" sldId="262"/>
        </pc:sldMkLst>
        <pc:spChg chg="del">
          <ac:chgData name="Naomi Tress" userId="S::ntress@dal.ca::b6a3b51a-2078-4697-bec1-168e91060ec0" providerId="AD" clId="Web-{B255A79B-FEC0-508D-2195-3174A3FF79FE}" dt="2020-01-19T01:03:20.394" v="37"/>
          <ac:spMkLst>
            <pc:docMk/>
            <pc:sldMk cId="0" sldId="262"/>
            <ac:spMk id="151" creationId="{00000000-0000-0000-0000-000000000000}"/>
          </ac:spMkLst>
        </pc:spChg>
        <pc:spChg chg="del">
          <ac:chgData name="Naomi Tress" userId="S::ntress@dal.ca::b6a3b51a-2078-4697-bec1-168e91060ec0" providerId="AD" clId="Web-{B255A79B-FEC0-508D-2195-3174A3FF79FE}" dt="2020-01-19T01:00:20.989" v="12"/>
          <ac:spMkLst>
            <pc:docMk/>
            <pc:sldMk cId="0" sldId="262"/>
            <ac:spMk id="153" creationId="{00000000-0000-0000-0000-000000000000}"/>
          </ac:spMkLst>
        </pc:spChg>
      </pc:sldChg>
      <pc:sldChg chg="addSp delSp modSp mod">
        <pc:chgData name="Naomi Tress" userId="S::ntress@dal.ca::b6a3b51a-2078-4697-bec1-168e91060ec0" providerId="AD" clId="Web-{B255A79B-FEC0-508D-2195-3174A3FF79FE}" dt="2020-01-19T01:03:15.691" v="36"/>
        <pc:sldMkLst>
          <pc:docMk/>
          <pc:sldMk cId="0" sldId="263"/>
        </pc:sldMkLst>
        <pc:spChg chg="add del mod">
          <ac:chgData name="Naomi Tress" userId="S::ntress@dal.ca::b6a3b51a-2078-4697-bec1-168e91060ec0" providerId="AD" clId="Web-{B255A79B-FEC0-508D-2195-3174A3FF79FE}" dt="2020-01-19T01:03:15.691" v="36"/>
          <ac:spMkLst>
            <pc:docMk/>
            <pc:sldMk cId="0" sldId="263"/>
            <ac:spMk id="3" creationId="{6EBB3045-00E0-47D3-929B-2F734D0D0F22}"/>
          </ac:spMkLst>
        </pc:spChg>
        <pc:spChg chg="add del">
          <ac:chgData name="Naomi Tress" userId="S::ntress@dal.ca::b6a3b51a-2078-4697-bec1-168e91060ec0" providerId="AD" clId="Web-{B255A79B-FEC0-508D-2195-3174A3FF79FE}" dt="2020-01-19T01:02:26.129" v="34"/>
          <ac:spMkLst>
            <pc:docMk/>
            <pc:sldMk cId="0" sldId="263"/>
            <ac:spMk id="4" creationId="{1B40FD11-8796-49CA-B258-46C2FC3CC22E}"/>
          </ac:spMkLst>
        </pc:spChg>
        <pc:picChg chg="add">
          <ac:chgData name="Naomi Tress" userId="S::ntress@dal.ca::b6a3b51a-2078-4697-bec1-168e91060ec0" providerId="AD" clId="Web-{B255A79B-FEC0-508D-2195-3174A3FF79FE}" dt="2020-01-19T01:00:34.270" v="13"/>
          <ac:picMkLst>
            <pc:docMk/>
            <pc:sldMk cId="0" sldId="263"/>
            <ac:picMk id="2" creationId="{0D9C5351-0ACF-4B0D-80B8-73AA3C666497}"/>
          </ac:picMkLst>
        </pc:picChg>
      </pc:sldChg>
      <pc:sldChg chg="addSp modSp mod">
        <pc:chgData name="Naomi Tress" userId="S::ntress@dal.ca::b6a3b51a-2078-4697-bec1-168e91060ec0" providerId="AD" clId="Web-{B255A79B-FEC0-508D-2195-3174A3FF79FE}" dt="2020-01-19T01:04:13.832" v="45" actId="20577"/>
        <pc:sldMkLst>
          <pc:docMk/>
          <pc:sldMk cId="0" sldId="264"/>
        </pc:sldMkLst>
        <pc:spChg chg="mod">
          <ac:chgData name="Naomi Tress" userId="S::ntress@dal.ca::b6a3b51a-2078-4697-bec1-168e91060ec0" providerId="AD" clId="Web-{B255A79B-FEC0-508D-2195-3174A3FF79FE}" dt="2020-01-19T01:04:13.832" v="45" actId="20577"/>
          <ac:spMkLst>
            <pc:docMk/>
            <pc:sldMk cId="0" sldId="264"/>
            <ac:spMk id="169" creationId="{00000000-0000-0000-0000-000000000000}"/>
          </ac:spMkLst>
        </pc:spChg>
        <pc:picChg chg="add">
          <ac:chgData name="Naomi Tress" userId="S::ntress@dal.ca::b6a3b51a-2078-4697-bec1-168e91060ec0" providerId="AD" clId="Web-{B255A79B-FEC0-508D-2195-3174A3FF79FE}" dt="2020-01-19T01:00:37.067" v="14"/>
          <ac:picMkLst>
            <pc:docMk/>
            <pc:sldMk cId="0" sldId="264"/>
            <ac:picMk id="2" creationId="{CEB29C89-1A4E-46FE-87D9-7DA4BBD7C1F2}"/>
          </ac:picMkLst>
        </pc:picChg>
      </pc:sldChg>
      <pc:sldChg chg="addSp modSp mod">
        <pc:chgData name="Naomi Tress" userId="S::ntress@dal.ca::b6a3b51a-2078-4697-bec1-168e91060ec0" providerId="AD" clId="Web-{B255A79B-FEC0-508D-2195-3174A3FF79FE}" dt="2020-01-19T01:04:24.753" v="46" actId="20577"/>
        <pc:sldMkLst>
          <pc:docMk/>
          <pc:sldMk cId="0" sldId="265"/>
        </pc:sldMkLst>
        <pc:spChg chg="mod">
          <ac:chgData name="Naomi Tress" userId="S::ntress@dal.ca::b6a3b51a-2078-4697-bec1-168e91060ec0" providerId="AD" clId="Web-{B255A79B-FEC0-508D-2195-3174A3FF79FE}" dt="2020-01-19T01:04:24.753" v="46" actId="20577"/>
          <ac:spMkLst>
            <pc:docMk/>
            <pc:sldMk cId="0" sldId="265"/>
            <ac:spMk id="175" creationId="{00000000-0000-0000-0000-000000000000}"/>
          </ac:spMkLst>
        </pc:spChg>
        <pc:picChg chg="add">
          <ac:chgData name="Naomi Tress" userId="S::ntress@dal.ca::b6a3b51a-2078-4697-bec1-168e91060ec0" providerId="AD" clId="Web-{B255A79B-FEC0-508D-2195-3174A3FF79FE}" dt="2020-01-19T01:00:40.473" v="15"/>
          <ac:picMkLst>
            <pc:docMk/>
            <pc:sldMk cId="0" sldId="265"/>
            <ac:picMk id="2" creationId="{8D10D598-FD32-45EA-8931-213D7916C27D}"/>
          </ac:picMkLst>
        </pc:picChg>
      </pc:sldChg>
      <pc:sldChg chg="addSp modSp mod">
        <pc:chgData name="Naomi Tress" userId="S::ntress@dal.ca::b6a3b51a-2078-4697-bec1-168e91060ec0" providerId="AD" clId="Web-{B255A79B-FEC0-508D-2195-3174A3FF79FE}" dt="2020-01-19T01:04:31.285" v="47" actId="20577"/>
        <pc:sldMkLst>
          <pc:docMk/>
          <pc:sldMk cId="0" sldId="266"/>
        </pc:sldMkLst>
        <pc:spChg chg="mod">
          <ac:chgData name="Naomi Tress" userId="S::ntress@dal.ca::b6a3b51a-2078-4697-bec1-168e91060ec0" providerId="AD" clId="Web-{B255A79B-FEC0-508D-2195-3174A3FF79FE}" dt="2020-01-19T01:04:31.285" v="47" actId="20577"/>
          <ac:spMkLst>
            <pc:docMk/>
            <pc:sldMk cId="0" sldId="266"/>
            <ac:spMk id="181" creationId="{00000000-0000-0000-0000-000000000000}"/>
          </ac:spMkLst>
        </pc:spChg>
        <pc:picChg chg="add">
          <ac:chgData name="Naomi Tress" userId="S::ntress@dal.ca::b6a3b51a-2078-4697-bec1-168e91060ec0" providerId="AD" clId="Web-{B255A79B-FEC0-508D-2195-3174A3FF79FE}" dt="2020-01-19T01:00:42.036" v="16"/>
          <ac:picMkLst>
            <pc:docMk/>
            <pc:sldMk cId="0" sldId="266"/>
            <ac:picMk id="2" creationId="{F2666AE4-C156-4383-A7FA-A6285D5710F2}"/>
          </ac:picMkLst>
        </pc:picChg>
      </pc:sldChg>
      <pc:sldChg chg="addSp mod">
        <pc:chgData name="Naomi Tress" userId="S::ntress@dal.ca::b6a3b51a-2078-4697-bec1-168e91060ec0" providerId="AD" clId="Web-{B255A79B-FEC0-508D-2195-3174A3FF79FE}" dt="2020-01-19T01:00:44.473" v="17"/>
        <pc:sldMkLst>
          <pc:docMk/>
          <pc:sldMk cId="0" sldId="267"/>
        </pc:sldMkLst>
        <pc:picChg chg="add">
          <ac:chgData name="Naomi Tress" userId="S::ntress@dal.ca::b6a3b51a-2078-4697-bec1-168e91060ec0" providerId="AD" clId="Web-{B255A79B-FEC0-508D-2195-3174A3FF79FE}" dt="2020-01-19T01:00:44.473" v="17"/>
          <ac:picMkLst>
            <pc:docMk/>
            <pc:sldMk cId="0" sldId="267"/>
            <ac:picMk id="2" creationId="{E056A004-863D-4B94-BCDB-61A7B68DAA6C}"/>
          </ac:picMkLst>
        </pc:picChg>
      </pc:sldChg>
      <pc:sldChg chg="addSp mod">
        <pc:chgData name="Naomi Tress" userId="S::ntress@dal.ca::b6a3b51a-2078-4697-bec1-168e91060ec0" providerId="AD" clId="Web-{B255A79B-FEC0-508D-2195-3174A3FF79FE}" dt="2020-01-19T01:00:45.989" v="18"/>
        <pc:sldMkLst>
          <pc:docMk/>
          <pc:sldMk cId="0" sldId="268"/>
        </pc:sldMkLst>
        <pc:picChg chg="add">
          <ac:chgData name="Naomi Tress" userId="S::ntress@dal.ca::b6a3b51a-2078-4697-bec1-168e91060ec0" providerId="AD" clId="Web-{B255A79B-FEC0-508D-2195-3174A3FF79FE}" dt="2020-01-19T01:00:45.989" v="18"/>
          <ac:picMkLst>
            <pc:docMk/>
            <pc:sldMk cId="0" sldId="268"/>
            <ac:picMk id="2" creationId="{1767F68E-5717-45CB-BB5A-5A5C97FB6DB6}"/>
          </ac:picMkLst>
        </pc:picChg>
      </pc:sldChg>
      <pc:sldChg chg="addSp delSp mod">
        <pc:chgData name="Naomi Tress" userId="S::ntress@dal.ca::b6a3b51a-2078-4697-bec1-168e91060ec0" providerId="AD" clId="Web-{B255A79B-FEC0-508D-2195-3174A3FF79FE}" dt="2020-01-19T01:00:51.473" v="20"/>
        <pc:sldMkLst>
          <pc:docMk/>
          <pc:sldMk cId="0" sldId="269"/>
        </pc:sldMkLst>
        <pc:picChg chg="add">
          <ac:chgData name="Naomi Tress" userId="S::ntress@dal.ca::b6a3b51a-2078-4697-bec1-168e91060ec0" providerId="AD" clId="Web-{B255A79B-FEC0-508D-2195-3174A3FF79FE}" dt="2020-01-19T01:00:48.832" v="19"/>
          <ac:picMkLst>
            <pc:docMk/>
            <pc:sldMk cId="0" sldId="269"/>
            <ac:picMk id="2" creationId="{41C744F9-A656-44C0-AE11-32949CBCE060}"/>
          </ac:picMkLst>
        </pc:picChg>
        <pc:picChg chg="del">
          <ac:chgData name="Naomi Tress" userId="S::ntress@dal.ca::b6a3b51a-2078-4697-bec1-168e91060ec0" providerId="AD" clId="Web-{B255A79B-FEC0-508D-2195-3174A3FF79FE}" dt="2020-01-19T01:00:51.473" v="20"/>
          <ac:picMkLst>
            <pc:docMk/>
            <pc:sldMk cId="0" sldId="269"/>
            <ac:picMk id="199" creationId="{00000000-0000-0000-0000-000000000000}"/>
          </ac:picMkLst>
        </pc:picChg>
      </pc:sldChg>
      <pc:sldChg chg="addSp delSp mod">
        <pc:chgData name="Naomi Tress" userId="S::ntress@dal.ca::b6a3b51a-2078-4697-bec1-168e91060ec0" providerId="AD" clId="Web-{B255A79B-FEC0-508D-2195-3174A3FF79FE}" dt="2020-01-19T01:00:58.973" v="22"/>
        <pc:sldMkLst>
          <pc:docMk/>
          <pc:sldMk cId="0" sldId="270"/>
        </pc:sldMkLst>
        <pc:picChg chg="add">
          <ac:chgData name="Naomi Tress" userId="S::ntress@dal.ca::b6a3b51a-2078-4697-bec1-168e91060ec0" providerId="AD" clId="Web-{B255A79B-FEC0-508D-2195-3174A3FF79FE}" dt="2020-01-19T01:00:58.973" v="22"/>
          <ac:picMkLst>
            <pc:docMk/>
            <pc:sldMk cId="0" sldId="270"/>
            <ac:picMk id="2" creationId="{DFA873E1-5DE2-487E-9882-3842DE74AFB3}"/>
          </ac:picMkLst>
        </pc:picChg>
        <pc:picChg chg="del">
          <ac:chgData name="Naomi Tress" userId="S::ntress@dal.ca::b6a3b51a-2078-4697-bec1-168e91060ec0" providerId="AD" clId="Web-{B255A79B-FEC0-508D-2195-3174A3FF79FE}" dt="2020-01-19T01:00:57.426" v="21"/>
          <ac:picMkLst>
            <pc:docMk/>
            <pc:sldMk cId="0" sldId="270"/>
            <ac:picMk id="211" creationId="{00000000-0000-0000-0000-000000000000}"/>
          </ac:picMkLst>
        </pc:picChg>
      </pc:sldChg>
      <pc:sldChg chg="addSp mod">
        <pc:chgData name="Naomi Tress" userId="S::ntress@dal.ca::b6a3b51a-2078-4697-bec1-168e91060ec0" providerId="AD" clId="Web-{B255A79B-FEC0-508D-2195-3174A3FF79FE}" dt="2020-01-19T01:01:01.801" v="23"/>
        <pc:sldMkLst>
          <pc:docMk/>
          <pc:sldMk cId="0" sldId="271"/>
        </pc:sldMkLst>
        <pc:picChg chg="add">
          <ac:chgData name="Naomi Tress" userId="S::ntress@dal.ca::b6a3b51a-2078-4697-bec1-168e91060ec0" providerId="AD" clId="Web-{B255A79B-FEC0-508D-2195-3174A3FF79FE}" dt="2020-01-19T01:01:01.801" v="23"/>
          <ac:picMkLst>
            <pc:docMk/>
            <pc:sldMk cId="0" sldId="271"/>
            <ac:picMk id="2" creationId="{74A64F1B-CF16-4E54-8644-DF684A5A9FDC}"/>
          </ac:picMkLst>
        </pc:picChg>
      </pc:sldChg>
      <pc:sldChg chg="addSp mod">
        <pc:chgData name="Naomi Tress" userId="S::ntress@dal.ca::b6a3b51a-2078-4697-bec1-168e91060ec0" providerId="AD" clId="Web-{B255A79B-FEC0-508D-2195-3174A3FF79FE}" dt="2020-01-19T01:01:04.286" v="24"/>
        <pc:sldMkLst>
          <pc:docMk/>
          <pc:sldMk cId="0" sldId="272"/>
        </pc:sldMkLst>
        <pc:picChg chg="add">
          <ac:chgData name="Naomi Tress" userId="S::ntress@dal.ca::b6a3b51a-2078-4697-bec1-168e91060ec0" providerId="AD" clId="Web-{B255A79B-FEC0-508D-2195-3174A3FF79FE}" dt="2020-01-19T01:01:04.286" v="24"/>
          <ac:picMkLst>
            <pc:docMk/>
            <pc:sldMk cId="0" sldId="272"/>
            <ac:picMk id="2" creationId="{24F6DC41-A60D-4BA2-B1BD-277377CA12B6}"/>
          </ac:picMkLst>
        </pc:picChg>
      </pc:sldChg>
      <pc:sldChg chg="addSp mod">
        <pc:chgData name="Naomi Tress" userId="S::ntress@dal.ca::b6a3b51a-2078-4697-bec1-168e91060ec0" providerId="AD" clId="Web-{B255A79B-FEC0-508D-2195-3174A3FF79FE}" dt="2020-01-19T01:01:05.489" v="25"/>
        <pc:sldMkLst>
          <pc:docMk/>
          <pc:sldMk cId="0" sldId="273"/>
        </pc:sldMkLst>
        <pc:picChg chg="add">
          <ac:chgData name="Naomi Tress" userId="S::ntress@dal.ca::b6a3b51a-2078-4697-bec1-168e91060ec0" providerId="AD" clId="Web-{B255A79B-FEC0-508D-2195-3174A3FF79FE}" dt="2020-01-19T01:01:05.489" v="25"/>
          <ac:picMkLst>
            <pc:docMk/>
            <pc:sldMk cId="0" sldId="273"/>
            <ac:picMk id="2" creationId="{6F39C3AC-17C6-40C8-9267-D30024FB7539}"/>
          </ac:picMkLst>
        </pc:picChg>
      </pc:sldChg>
      <pc:sldChg chg="addSp mod">
        <pc:chgData name="Naomi Tress" userId="S::ntress@dal.ca::b6a3b51a-2078-4697-bec1-168e91060ec0" providerId="AD" clId="Web-{B255A79B-FEC0-508D-2195-3174A3FF79FE}" dt="2020-01-19T01:01:07.207" v="26"/>
        <pc:sldMkLst>
          <pc:docMk/>
          <pc:sldMk cId="0" sldId="274"/>
        </pc:sldMkLst>
        <pc:picChg chg="add">
          <ac:chgData name="Naomi Tress" userId="S::ntress@dal.ca::b6a3b51a-2078-4697-bec1-168e91060ec0" providerId="AD" clId="Web-{B255A79B-FEC0-508D-2195-3174A3FF79FE}" dt="2020-01-19T01:01:07.207" v="26"/>
          <ac:picMkLst>
            <pc:docMk/>
            <pc:sldMk cId="0" sldId="274"/>
            <ac:picMk id="2" creationId="{75F07F25-54D9-4583-9769-DA7BD3C197EA}"/>
          </ac:picMkLst>
        </pc:picChg>
      </pc:sldChg>
      <pc:sldChg chg="addSp mod">
        <pc:chgData name="Naomi Tress" userId="S::ntress@dal.ca::b6a3b51a-2078-4697-bec1-168e91060ec0" providerId="AD" clId="Web-{B255A79B-FEC0-508D-2195-3174A3FF79FE}" dt="2020-01-19T01:01:09.129" v="27"/>
        <pc:sldMkLst>
          <pc:docMk/>
          <pc:sldMk cId="0" sldId="275"/>
        </pc:sldMkLst>
        <pc:picChg chg="add">
          <ac:chgData name="Naomi Tress" userId="S::ntress@dal.ca::b6a3b51a-2078-4697-bec1-168e91060ec0" providerId="AD" clId="Web-{B255A79B-FEC0-508D-2195-3174A3FF79FE}" dt="2020-01-19T01:01:09.129" v="27"/>
          <ac:picMkLst>
            <pc:docMk/>
            <pc:sldMk cId="0" sldId="275"/>
            <ac:picMk id="2" creationId="{C9C09CD0-4860-489E-B85F-CB4AB4045E35}"/>
          </ac:picMkLst>
        </pc:picChg>
      </pc:sldChg>
      <pc:sldChg chg="addSp mod">
        <pc:chgData name="Naomi Tress" userId="S::ntress@dal.ca::b6a3b51a-2078-4697-bec1-168e91060ec0" providerId="AD" clId="Web-{B255A79B-FEC0-508D-2195-3174A3FF79FE}" dt="2020-01-19T01:01:11.317" v="28"/>
        <pc:sldMkLst>
          <pc:docMk/>
          <pc:sldMk cId="0" sldId="276"/>
        </pc:sldMkLst>
        <pc:picChg chg="add">
          <ac:chgData name="Naomi Tress" userId="S::ntress@dal.ca::b6a3b51a-2078-4697-bec1-168e91060ec0" providerId="AD" clId="Web-{B255A79B-FEC0-508D-2195-3174A3FF79FE}" dt="2020-01-19T01:01:11.317" v="28"/>
          <ac:picMkLst>
            <pc:docMk/>
            <pc:sldMk cId="0" sldId="276"/>
            <ac:picMk id="2" creationId="{8EBB378F-10FA-4B2D-8593-9C068A26796D}"/>
          </ac:picMkLst>
        </pc:picChg>
      </pc:sldChg>
      <pc:sldChg chg="addSp mod">
        <pc:chgData name="Naomi Tress" userId="S::ntress@dal.ca::b6a3b51a-2078-4697-bec1-168e91060ec0" providerId="AD" clId="Web-{B255A79B-FEC0-508D-2195-3174A3FF79FE}" dt="2020-01-19T01:01:21.536" v="31"/>
        <pc:sldMkLst>
          <pc:docMk/>
          <pc:sldMk cId="0" sldId="277"/>
        </pc:sldMkLst>
        <pc:picChg chg="add">
          <ac:chgData name="Naomi Tress" userId="S::ntress@dal.ca::b6a3b51a-2078-4697-bec1-168e91060ec0" providerId="AD" clId="Web-{B255A79B-FEC0-508D-2195-3174A3FF79FE}" dt="2020-01-19T01:01:21.536" v="31"/>
          <ac:picMkLst>
            <pc:docMk/>
            <pc:sldMk cId="0" sldId="277"/>
            <ac:picMk id="2" creationId="{66634B78-D19A-40BA-97BC-8C21BD8EBA75}"/>
          </ac:picMkLst>
        </pc:picChg>
      </pc:sldChg>
      <pc:sldChg chg="addSp mod">
        <pc:chgData name="Naomi Tress" userId="S::ntress@dal.ca::b6a3b51a-2078-4697-bec1-168e91060ec0" providerId="AD" clId="Web-{B255A79B-FEC0-508D-2195-3174A3FF79FE}" dt="2020-01-19T01:01:18.520" v="30"/>
        <pc:sldMkLst>
          <pc:docMk/>
          <pc:sldMk cId="0" sldId="278"/>
        </pc:sldMkLst>
        <pc:picChg chg="add">
          <ac:chgData name="Naomi Tress" userId="S::ntress@dal.ca::b6a3b51a-2078-4697-bec1-168e91060ec0" providerId="AD" clId="Web-{B255A79B-FEC0-508D-2195-3174A3FF79FE}" dt="2020-01-19T01:01:18.520" v="30"/>
          <ac:picMkLst>
            <pc:docMk/>
            <pc:sldMk cId="0" sldId="278"/>
            <ac:picMk id="2" creationId="{1DC780C2-B3A8-49E9-8FEE-F3C7EC2236BC}"/>
          </ac:picMkLst>
        </pc:picChg>
      </pc:sldChg>
      <pc:sldChg chg="addSp mod">
        <pc:chgData name="Naomi Tress" userId="S::ntress@dal.ca::b6a3b51a-2078-4697-bec1-168e91060ec0" providerId="AD" clId="Web-{B255A79B-FEC0-508D-2195-3174A3FF79FE}" dt="2020-01-19T01:01:17.145" v="29"/>
        <pc:sldMkLst>
          <pc:docMk/>
          <pc:sldMk cId="0" sldId="279"/>
        </pc:sldMkLst>
        <pc:picChg chg="add">
          <ac:chgData name="Naomi Tress" userId="S::ntress@dal.ca::b6a3b51a-2078-4697-bec1-168e91060ec0" providerId="AD" clId="Web-{B255A79B-FEC0-508D-2195-3174A3FF79FE}" dt="2020-01-19T01:01:17.145" v="29"/>
          <ac:picMkLst>
            <pc:docMk/>
            <pc:sldMk cId="0" sldId="279"/>
            <ac:picMk id="2" creationId="{BDA7DE86-1920-463C-80A6-5470DFE48BF3}"/>
          </ac:picMkLst>
        </pc:picChg>
      </pc:sldChg>
      <pc:sldChg chg="mod">
        <pc:chgData name="Naomi Tress" userId="S::ntress@dal.ca::b6a3b51a-2078-4697-bec1-168e91060ec0" providerId="AD" clId="Web-{B255A79B-FEC0-508D-2195-3174A3FF79FE}" dt="2020-01-19T00:59:28.880" v="6"/>
        <pc:sldMkLst>
          <pc:docMk/>
          <pc:sldMk cId="0" sldId="280"/>
        </pc:sldMkLst>
      </pc:sldChg>
      <pc:sldChg chg="mod">
        <pc:chgData name="Naomi Tress" userId="S::ntress@dal.ca::b6a3b51a-2078-4697-bec1-168e91060ec0" providerId="AD" clId="Web-{B255A79B-FEC0-508D-2195-3174A3FF79FE}" dt="2020-01-19T00:59:28.880" v="6"/>
        <pc:sldMkLst>
          <pc:docMk/>
          <pc:sldMk cId="0" sldId="281"/>
        </pc:sldMkLst>
      </pc:sldChg>
      <pc:sldChg chg="mod">
        <pc:chgData name="Naomi Tress" userId="S::ntress@dal.ca::b6a3b51a-2078-4697-bec1-168e91060ec0" providerId="AD" clId="Web-{B255A79B-FEC0-508D-2195-3174A3FF79FE}" dt="2020-01-19T00:59:28.880" v="6"/>
        <pc:sldMkLst>
          <pc:docMk/>
          <pc:sldMk cId="0" sldId="282"/>
        </pc:sldMkLst>
      </pc:sldChg>
      <pc:sldMasterChg chg="mod setBg modSldLayout">
        <pc:chgData name="Naomi Tress" userId="S::ntress@dal.ca::b6a3b51a-2078-4697-bec1-168e91060ec0" providerId="AD" clId="Web-{B255A79B-FEC0-508D-2195-3174A3FF79FE}" dt="2020-01-19T00:59:28.880" v="6"/>
        <pc:sldMasterMkLst>
          <pc:docMk/>
          <pc:sldMasterMk cId="0" sldId="2147483660"/>
        </pc:sldMasterMkLst>
        <pc:sldLayoutChg chg="mod setBg">
          <pc:chgData name="Naomi Tress" userId="S::ntress@dal.ca::b6a3b51a-2078-4697-bec1-168e91060ec0" providerId="AD" clId="Web-{B255A79B-FEC0-508D-2195-3174A3FF79FE}" dt="2020-01-19T00:59:28.880" v="6"/>
          <pc:sldLayoutMkLst>
            <pc:docMk/>
            <pc:sldMasterMk cId="0" sldId="2147483660"/>
            <pc:sldLayoutMk cId="0" sldId="2147483648"/>
          </pc:sldLayoutMkLst>
        </pc:sldLayoutChg>
        <pc:sldLayoutChg chg="mod setBg">
          <pc:chgData name="Naomi Tress" userId="S::ntress@dal.ca::b6a3b51a-2078-4697-bec1-168e91060ec0" providerId="AD" clId="Web-{B255A79B-FEC0-508D-2195-3174A3FF79FE}" dt="2020-01-19T00:59:28.880" v="6"/>
          <pc:sldLayoutMkLst>
            <pc:docMk/>
            <pc:sldMasterMk cId="0" sldId="2147483660"/>
            <pc:sldLayoutMk cId="0" sldId="2147483649"/>
          </pc:sldLayoutMkLst>
        </pc:sldLayoutChg>
        <pc:sldLayoutChg chg="mod setBg">
          <pc:chgData name="Naomi Tress" userId="S::ntress@dal.ca::b6a3b51a-2078-4697-bec1-168e91060ec0" providerId="AD" clId="Web-{B255A79B-FEC0-508D-2195-3174A3FF79FE}" dt="2020-01-19T00:59:28.880" v="6"/>
          <pc:sldLayoutMkLst>
            <pc:docMk/>
            <pc:sldMasterMk cId="0" sldId="2147483660"/>
            <pc:sldLayoutMk cId="0" sldId="2147483650"/>
          </pc:sldLayoutMkLst>
        </pc:sldLayoutChg>
        <pc:sldLayoutChg chg="mod setBg">
          <pc:chgData name="Naomi Tress" userId="S::ntress@dal.ca::b6a3b51a-2078-4697-bec1-168e91060ec0" providerId="AD" clId="Web-{B255A79B-FEC0-508D-2195-3174A3FF79FE}" dt="2020-01-19T00:59:28.880" v="6"/>
          <pc:sldLayoutMkLst>
            <pc:docMk/>
            <pc:sldMasterMk cId="0" sldId="2147483660"/>
            <pc:sldLayoutMk cId="0" sldId="2147483651"/>
          </pc:sldLayoutMkLst>
        </pc:sldLayoutChg>
        <pc:sldLayoutChg chg="mod setBg">
          <pc:chgData name="Naomi Tress" userId="S::ntress@dal.ca::b6a3b51a-2078-4697-bec1-168e91060ec0" providerId="AD" clId="Web-{B255A79B-FEC0-508D-2195-3174A3FF79FE}" dt="2020-01-19T00:59:28.880" v="6"/>
          <pc:sldLayoutMkLst>
            <pc:docMk/>
            <pc:sldMasterMk cId="0" sldId="2147483660"/>
            <pc:sldLayoutMk cId="0" sldId="2147483652"/>
          </pc:sldLayoutMkLst>
        </pc:sldLayoutChg>
        <pc:sldLayoutChg chg="mod setBg">
          <pc:chgData name="Naomi Tress" userId="S::ntress@dal.ca::b6a3b51a-2078-4697-bec1-168e91060ec0" providerId="AD" clId="Web-{B255A79B-FEC0-508D-2195-3174A3FF79FE}" dt="2020-01-19T00:59:28.880" v="6"/>
          <pc:sldLayoutMkLst>
            <pc:docMk/>
            <pc:sldMasterMk cId="0" sldId="2147483660"/>
            <pc:sldLayoutMk cId="0" sldId="2147483653"/>
          </pc:sldLayoutMkLst>
        </pc:sldLayoutChg>
        <pc:sldLayoutChg chg="mod setBg">
          <pc:chgData name="Naomi Tress" userId="S::ntress@dal.ca::b6a3b51a-2078-4697-bec1-168e91060ec0" providerId="AD" clId="Web-{B255A79B-FEC0-508D-2195-3174A3FF79FE}" dt="2020-01-19T00:59:28.880" v="6"/>
          <pc:sldLayoutMkLst>
            <pc:docMk/>
            <pc:sldMasterMk cId="0" sldId="2147483660"/>
            <pc:sldLayoutMk cId="0" sldId="2147483654"/>
          </pc:sldLayoutMkLst>
        </pc:sldLayoutChg>
        <pc:sldLayoutChg chg="mod setBg">
          <pc:chgData name="Naomi Tress" userId="S::ntress@dal.ca::b6a3b51a-2078-4697-bec1-168e91060ec0" providerId="AD" clId="Web-{B255A79B-FEC0-508D-2195-3174A3FF79FE}" dt="2020-01-19T00:59:28.880" v="6"/>
          <pc:sldLayoutMkLst>
            <pc:docMk/>
            <pc:sldMasterMk cId="0" sldId="2147483660"/>
            <pc:sldLayoutMk cId="0" sldId="2147483655"/>
          </pc:sldLayoutMkLst>
        </pc:sldLayoutChg>
        <pc:sldLayoutChg chg="mod setBg">
          <pc:chgData name="Naomi Tress" userId="S::ntress@dal.ca::b6a3b51a-2078-4697-bec1-168e91060ec0" providerId="AD" clId="Web-{B255A79B-FEC0-508D-2195-3174A3FF79FE}" dt="2020-01-19T00:59:28.880" v="6"/>
          <pc:sldLayoutMkLst>
            <pc:docMk/>
            <pc:sldMasterMk cId="0" sldId="2147483660"/>
            <pc:sldLayoutMk cId="0" sldId="2147483656"/>
          </pc:sldLayoutMkLst>
        </pc:sldLayoutChg>
        <pc:sldLayoutChg chg="mod setBg">
          <pc:chgData name="Naomi Tress" userId="S::ntress@dal.ca::b6a3b51a-2078-4697-bec1-168e91060ec0" providerId="AD" clId="Web-{B255A79B-FEC0-508D-2195-3174A3FF79FE}" dt="2020-01-19T00:59:28.880" v="6"/>
          <pc:sldLayoutMkLst>
            <pc:docMk/>
            <pc:sldMasterMk cId="0" sldId="2147483660"/>
            <pc:sldLayoutMk cId="0" sldId="2147483657"/>
          </pc:sldLayoutMkLst>
        </pc:sldLayoutChg>
        <pc:sldLayoutChg chg="mod setBg">
          <pc:chgData name="Naomi Tress" userId="S::ntress@dal.ca::b6a3b51a-2078-4697-bec1-168e91060ec0" providerId="AD" clId="Web-{B255A79B-FEC0-508D-2195-3174A3FF79FE}" dt="2020-01-19T00:59:28.880" v="6"/>
          <pc:sldLayoutMkLst>
            <pc:docMk/>
            <pc:sldMasterMk cId="0" sldId="2147483660"/>
            <pc:sldLayoutMk cId="0" sldId="2147483658"/>
          </pc:sldLayoutMkLst>
        </pc:sldLayoutChg>
        <pc:sldLayoutChg chg="mod setBg">
          <pc:chgData name="Naomi Tress" userId="S::ntress@dal.ca::b6a3b51a-2078-4697-bec1-168e91060ec0" providerId="AD" clId="Web-{B255A79B-FEC0-508D-2195-3174A3FF79FE}" dt="2020-01-19T00:59:28.880" v="6"/>
          <pc:sldLayoutMkLst>
            <pc:docMk/>
            <pc:sldMasterMk cId="0" sldId="2147483660"/>
            <pc:sldLayoutMk cId="0" sldId="2147483659"/>
          </pc:sldLayoutMkLst>
        </pc:sldLayoutChg>
      </pc:sldMasterChg>
    </pc:docChg>
  </pc:docChgLst>
  <pc:docChgLst>
    <pc:chgData name="Naomi Tress" userId="S::ntress@dal.ca::b6a3b51a-2078-4697-bec1-168e91060ec0" providerId="AD" clId="Web-{28D143B7-576C-3E8D-C6E9-D1C3F11C0136}"/>
    <pc:docChg chg="modSld">
      <pc:chgData name="Naomi Tress" userId="S::ntress@dal.ca::b6a3b51a-2078-4697-bec1-168e91060ec0" providerId="AD" clId="Web-{28D143B7-576C-3E8D-C6E9-D1C3F11C0136}" dt="2020-01-19T16:40:29.579" v="26" actId="20577"/>
      <pc:docMkLst>
        <pc:docMk/>
      </pc:docMkLst>
      <pc:sldChg chg="modSp">
        <pc:chgData name="Naomi Tress" userId="S::ntress@dal.ca::b6a3b51a-2078-4697-bec1-168e91060ec0" providerId="AD" clId="Web-{28D143B7-576C-3E8D-C6E9-D1C3F11C0136}" dt="2020-01-19T16:40:29.579" v="26" actId="20577"/>
        <pc:sldMkLst>
          <pc:docMk/>
          <pc:sldMk cId="0" sldId="282"/>
        </pc:sldMkLst>
        <pc:spChg chg="mod">
          <ac:chgData name="Naomi Tress" userId="S::ntress@dal.ca::b6a3b51a-2078-4697-bec1-168e91060ec0" providerId="AD" clId="Web-{28D143B7-576C-3E8D-C6E9-D1C3F11C0136}" dt="2020-01-19T16:40:29.579" v="26" actId="20577"/>
          <ac:spMkLst>
            <pc:docMk/>
            <pc:sldMk cId="0" sldId="282"/>
            <ac:spMk id="305" creationId="{00000000-0000-0000-0000-000000000000}"/>
          </ac:spMkLst>
        </pc:spChg>
      </pc:sldChg>
    </pc:docChg>
  </pc:docChgLst>
  <pc:docChgLst>
    <pc:chgData name="Naomi Tress" userId="b6a3b51a-2078-4697-bec1-168e91060ec0" providerId="ADAL" clId="{B1266E05-CFF7-4115-8711-C232664A97C1}"/>
    <pc:docChg chg="custSel modSld">
      <pc:chgData name="Naomi Tress" userId="b6a3b51a-2078-4697-bec1-168e91060ec0" providerId="ADAL" clId="{B1266E05-CFF7-4115-8711-C232664A97C1}" dt="2020-01-19T01:13:00.910" v="26" actId="6549"/>
      <pc:docMkLst>
        <pc:docMk/>
      </pc:docMkLst>
      <pc:sldChg chg="delSp modSp">
        <pc:chgData name="Naomi Tress" userId="b6a3b51a-2078-4697-bec1-168e91060ec0" providerId="ADAL" clId="{B1266E05-CFF7-4115-8711-C232664A97C1}" dt="2020-01-19T01:10:47.890" v="25" actId="1076"/>
        <pc:sldMkLst>
          <pc:docMk/>
          <pc:sldMk cId="0" sldId="257"/>
        </pc:sldMkLst>
        <pc:spChg chg="mod">
          <ac:chgData name="Naomi Tress" userId="b6a3b51a-2078-4697-bec1-168e91060ec0" providerId="ADAL" clId="{B1266E05-CFF7-4115-8711-C232664A97C1}" dt="2020-01-19T01:10:47.890" v="25" actId="1076"/>
          <ac:spMkLst>
            <pc:docMk/>
            <pc:sldMk cId="0" sldId="257"/>
            <ac:spMk id="2" creationId="{533EAAA7-88FF-49E7-BF5B-48B6AE89508E}"/>
          </ac:spMkLst>
        </pc:spChg>
        <pc:spChg chg="del mod">
          <ac:chgData name="Naomi Tress" userId="b6a3b51a-2078-4697-bec1-168e91060ec0" providerId="ADAL" clId="{B1266E05-CFF7-4115-8711-C232664A97C1}" dt="2020-01-19T01:08:19.029" v="1" actId="478"/>
          <ac:spMkLst>
            <pc:docMk/>
            <pc:sldMk cId="0" sldId="257"/>
            <ac:spMk id="68" creationId="{00000000-0000-0000-0000-000000000000}"/>
          </ac:spMkLst>
        </pc:spChg>
      </pc:sldChg>
      <pc:sldChg chg="delSp modSp">
        <pc:chgData name="Naomi Tress" userId="b6a3b51a-2078-4697-bec1-168e91060ec0" providerId="ADAL" clId="{B1266E05-CFF7-4115-8711-C232664A97C1}" dt="2020-01-19T01:08:24.281" v="3" actId="478"/>
        <pc:sldMkLst>
          <pc:docMk/>
          <pc:sldMk cId="0" sldId="258"/>
        </pc:sldMkLst>
        <pc:spChg chg="del mod">
          <ac:chgData name="Naomi Tress" userId="b6a3b51a-2078-4697-bec1-168e91060ec0" providerId="ADAL" clId="{B1266E05-CFF7-4115-8711-C232664A97C1}" dt="2020-01-19T01:08:24.281" v="3" actId="478"/>
          <ac:spMkLst>
            <pc:docMk/>
            <pc:sldMk cId="0" sldId="258"/>
            <ac:spMk id="80" creationId="{00000000-0000-0000-0000-000000000000}"/>
          </ac:spMkLst>
        </pc:spChg>
      </pc:sldChg>
      <pc:sldChg chg="delSp modSp">
        <pc:chgData name="Naomi Tress" userId="b6a3b51a-2078-4697-bec1-168e91060ec0" providerId="ADAL" clId="{B1266E05-CFF7-4115-8711-C232664A97C1}" dt="2020-01-19T01:08:27.414" v="5" actId="478"/>
        <pc:sldMkLst>
          <pc:docMk/>
          <pc:sldMk cId="0" sldId="259"/>
        </pc:sldMkLst>
        <pc:spChg chg="del mod">
          <ac:chgData name="Naomi Tress" userId="b6a3b51a-2078-4697-bec1-168e91060ec0" providerId="ADAL" clId="{B1266E05-CFF7-4115-8711-C232664A97C1}" dt="2020-01-19T01:08:27.414" v="5" actId="478"/>
          <ac:spMkLst>
            <pc:docMk/>
            <pc:sldMk cId="0" sldId="259"/>
            <ac:spMk id="115" creationId="{00000000-0000-0000-0000-000000000000}"/>
          </ac:spMkLst>
        </pc:spChg>
      </pc:sldChg>
      <pc:sldChg chg="delSp modSp">
        <pc:chgData name="Naomi Tress" userId="b6a3b51a-2078-4697-bec1-168e91060ec0" providerId="ADAL" clId="{B1266E05-CFF7-4115-8711-C232664A97C1}" dt="2020-01-19T01:08:47.949" v="11" actId="478"/>
        <pc:sldMkLst>
          <pc:docMk/>
          <pc:sldMk cId="0" sldId="260"/>
        </pc:sldMkLst>
        <pc:spChg chg="del mod">
          <ac:chgData name="Naomi Tress" userId="b6a3b51a-2078-4697-bec1-168e91060ec0" providerId="ADAL" clId="{B1266E05-CFF7-4115-8711-C232664A97C1}" dt="2020-01-19T01:08:47.949" v="11" actId="478"/>
          <ac:spMkLst>
            <pc:docMk/>
            <pc:sldMk cId="0" sldId="260"/>
            <ac:spMk id="126" creationId="{00000000-0000-0000-0000-000000000000}"/>
          </ac:spMkLst>
        </pc:spChg>
      </pc:sldChg>
      <pc:sldChg chg="delSp">
        <pc:chgData name="Naomi Tress" userId="b6a3b51a-2078-4697-bec1-168e91060ec0" providerId="ADAL" clId="{B1266E05-CFF7-4115-8711-C232664A97C1}" dt="2020-01-19T01:09:00.012" v="13" actId="478"/>
        <pc:sldMkLst>
          <pc:docMk/>
          <pc:sldMk cId="0" sldId="261"/>
        </pc:sldMkLst>
        <pc:spChg chg="del">
          <ac:chgData name="Naomi Tress" userId="b6a3b51a-2078-4697-bec1-168e91060ec0" providerId="ADAL" clId="{B1266E05-CFF7-4115-8711-C232664A97C1}" dt="2020-01-19T01:08:53.151" v="12" actId="478"/>
          <ac:spMkLst>
            <pc:docMk/>
            <pc:sldMk cId="0" sldId="261"/>
            <ac:spMk id="140" creationId="{00000000-0000-0000-0000-000000000000}"/>
          </ac:spMkLst>
        </pc:spChg>
        <pc:spChg chg="del">
          <ac:chgData name="Naomi Tress" userId="b6a3b51a-2078-4697-bec1-168e91060ec0" providerId="ADAL" clId="{B1266E05-CFF7-4115-8711-C232664A97C1}" dt="2020-01-19T01:09:00.012" v="13" actId="478"/>
          <ac:spMkLst>
            <pc:docMk/>
            <pc:sldMk cId="0" sldId="261"/>
            <ac:spMk id="141" creationId="{00000000-0000-0000-0000-000000000000}"/>
          </ac:spMkLst>
        </pc:spChg>
      </pc:sldChg>
      <pc:sldChg chg="delSp modNotesTx">
        <pc:chgData name="Naomi Tress" userId="b6a3b51a-2078-4697-bec1-168e91060ec0" providerId="ADAL" clId="{B1266E05-CFF7-4115-8711-C232664A97C1}" dt="2020-01-19T01:13:00.910" v="26" actId="6549"/>
        <pc:sldMkLst>
          <pc:docMk/>
          <pc:sldMk cId="0" sldId="262"/>
        </pc:sldMkLst>
        <pc:spChg chg="del">
          <ac:chgData name="Naomi Tress" userId="b6a3b51a-2078-4697-bec1-168e91060ec0" providerId="ADAL" clId="{B1266E05-CFF7-4115-8711-C232664A97C1}" dt="2020-01-19T01:09:05.751" v="14" actId="478"/>
          <ac:spMkLst>
            <pc:docMk/>
            <pc:sldMk cId="0" sldId="262"/>
            <ac:spMk id="152" creationId="{00000000-0000-0000-0000-000000000000}"/>
          </ac:spMkLst>
        </pc:spChg>
      </pc:sldChg>
      <pc:sldChg chg="modSp">
        <pc:chgData name="Naomi Tress" userId="b6a3b51a-2078-4697-bec1-168e91060ec0" providerId="ADAL" clId="{B1266E05-CFF7-4115-8711-C232664A97C1}" dt="2020-01-19T01:09:36.110" v="21" actId="1076"/>
        <pc:sldMkLst>
          <pc:docMk/>
          <pc:sldMk cId="0" sldId="279"/>
        </pc:sldMkLst>
        <pc:spChg chg="mod">
          <ac:chgData name="Naomi Tress" userId="b6a3b51a-2078-4697-bec1-168e91060ec0" providerId="ADAL" clId="{B1266E05-CFF7-4115-8711-C232664A97C1}" dt="2020-01-19T01:09:36.110" v="21" actId="1076"/>
          <ac:spMkLst>
            <pc:docMk/>
            <pc:sldMk cId="0" sldId="279"/>
            <ac:spMk id="276" creationId="{00000000-0000-0000-0000-000000000000}"/>
          </ac:spMkLst>
        </pc:spChg>
        <pc:spChg chg="mod">
          <ac:chgData name="Naomi Tress" userId="b6a3b51a-2078-4697-bec1-168e91060ec0" providerId="ADAL" clId="{B1266E05-CFF7-4115-8711-C232664A97C1}" dt="2020-01-19T01:09:31.614" v="20" actId="1076"/>
          <ac:spMkLst>
            <pc:docMk/>
            <pc:sldMk cId="0" sldId="279"/>
            <ac:spMk id="277" creationId="{00000000-0000-0000-0000-000000000000}"/>
          </ac:spMkLst>
        </pc:spChg>
      </pc:sldChg>
      <pc:sldChg chg="delSp modSp">
        <pc:chgData name="Naomi Tress" userId="b6a3b51a-2078-4697-bec1-168e91060ec0" providerId="ADAL" clId="{B1266E05-CFF7-4115-8711-C232664A97C1}" dt="2020-01-19T01:09:55.042" v="24" actId="478"/>
        <pc:sldMkLst>
          <pc:docMk/>
          <pc:sldMk cId="0" sldId="280"/>
        </pc:sldMkLst>
        <pc:spChg chg="del mod">
          <ac:chgData name="Naomi Tress" userId="b6a3b51a-2078-4697-bec1-168e91060ec0" providerId="ADAL" clId="{B1266E05-CFF7-4115-8711-C232664A97C1}" dt="2020-01-19T01:09:20.949" v="19" actId="478"/>
          <ac:spMkLst>
            <pc:docMk/>
            <pc:sldMk cId="0" sldId="280"/>
            <ac:spMk id="284" creationId="{00000000-0000-0000-0000-000000000000}"/>
          </ac:spMkLst>
        </pc:spChg>
        <pc:spChg chg="del">
          <ac:chgData name="Naomi Tress" userId="b6a3b51a-2078-4697-bec1-168e91060ec0" providerId="ADAL" clId="{B1266E05-CFF7-4115-8711-C232664A97C1}" dt="2020-01-19T01:09:55.042" v="24" actId="478"/>
          <ac:spMkLst>
            <pc:docMk/>
            <pc:sldMk cId="0" sldId="280"/>
            <ac:spMk id="285" creationId="{00000000-0000-0000-0000-000000000000}"/>
          </ac:spMkLst>
        </pc:spChg>
      </pc:sldChg>
      <pc:sldChg chg="delSp">
        <pc:chgData name="Naomi Tress" userId="b6a3b51a-2078-4697-bec1-168e91060ec0" providerId="ADAL" clId="{B1266E05-CFF7-4115-8711-C232664A97C1}" dt="2020-01-19T01:09:47.362" v="22" actId="478"/>
        <pc:sldMkLst>
          <pc:docMk/>
          <pc:sldMk cId="0" sldId="281"/>
        </pc:sldMkLst>
        <pc:spChg chg="del">
          <ac:chgData name="Naomi Tress" userId="b6a3b51a-2078-4697-bec1-168e91060ec0" providerId="ADAL" clId="{B1266E05-CFF7-4115-8711-C232664A97C1}" dt="2020-01-19T01:09:17.410" v="17" actId="478"/>
          <ac:spMkLst>
            <pc:docMk/>
            <pc:sldMk cId="0" sldId="281"/>
            <ac:spMk id="295" creationId="{00000000-0000-0000-0000-000000000000}"/>
          </ac:spMkLst>
        </pc:spChg>
        <pc:spChg chg="del">
          <ac:chgData name="Naomi Tress" userId="b6a3b51a-2078-4697-bec1-168e91060ec0" providerId="ADAL" clId="{B1266E05-CFF7-4115-8711-C232664A97C1}" dt="2020-01-19T01:09:47.362" v="22" actId="478"/>
          <ac:spMkLst>
            <pc:docMk/>
            <pc:sldMk cId="0" sldId="281"/>
            <ac:spMk id="296" creationId="{00000000-0000-0000-0000-000000000000}"/>
          </ac:spMkLst>
        </pc:spChg>
      </pc:sldChg>
      <pc:sldChg chg="delSp modSp">
        <pc:chgData name="Naomi Tress" userId="b6a3b51a-2078-4697-bec1-168e91060ec0" providerId="ADAL" clId="{B1266E05-CFF7-4115-8711-C232664A97C1}" dt="2020-01-19T01:09:51.462" v="23" actId="478"/>
        <pc:sldMkLst>
          <pc:docMk/>
          <pc:sldMk cId="0" sldId="282"/>
        </pc:sldMkLst>
        <pc:spChg chg="del mod">
          <ac:chgData name="Naomi Tress" userId="b6a3b51a-2078-4697-bec1-168e91060ec0" providerId="ADAL" clId="{B1266E05-CFF7-4115-8711-C232664A97C1}" dt="2020-01-19T01:09:13.902" v="16" actId="478"/>
          <ac:spMkLst>
            <pc:docMk/>
            <pc:sldMk cId="0" sldId="282"/>
            <ac:spMk id="307" creationId="{00000000-0000-0000-0000-000000000000}"/>
          </ac:spMkLst>
        </pc:spChg>
        <pc:spChg chg="del">
          <ac:chgData name="Naomi Tress" userId="b6a3b51a-2078-4697-bec1-168e91060ec0" providerId="ADAL" clId="{B1266E05-CFF7-4115-8711-C232664A97C1}" dt="2020-01-19T01:09:51.462" v="23" actId="478"/>
          <ac:spMkLst>
            <pc:docMk/>
            <pc:sldMk cId="0" sldId="282"/>
            <ac:spMk id="308"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rPr>
              <a:t>-</a:t>
            </a: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7c9ce2894b_0_13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 name="Google Shape;178;g7c9ce2894b_0_1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7c9ce2894b_0_1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g7c9ce2894b_0_137: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7c9ce2894b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g7c9ce2894b_0_142: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c9ce2894b_0_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g7c9ce2894b_0_148: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7c9ce2894b_0_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 name="Google Shape;209;g7c9ce2894b_0_159: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c9ce2894b_0_1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g7c9ce2894b_0_170: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7c9ce2894b_0_1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g7c9ce2894b_0_176: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c9ce2894b_0_1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g7c9ce2894b_0_181: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7c9ce2894b_0_1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1" name="Google Shape;241;g7c9ce2894b_0_187: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7c9ce2894b_0_1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7" name="Google Shape;247;g7c9ce2894b_0_192: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c9ce2894b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g7c9ce2894b_0_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a:solidFill>
                  <a:schemeClr val="dk1"/>
                </a:solidFill>
              </a:rPr>
              <a:t>Darwin Core is a body of standards for biodiversity informatics. It provides stable terms and vocabularies for sharing biodiversity data. Darwin Core is maintained by TDWG (Biodiversity Information Standards, formerly The International Working Group on Taxonomic Databases).</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We are going to go through the Darwin Core terms, both those required by obis, and the optional ones.  We will look at how those terms are defined, their guidelines for use, and tools available to help populate certain of the terms accurately.  </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We will follow this with a demo using one of </a:t>
            </a:r>
            <a:r>
              <a:rPr lang="en" u="sng">
                <a:solidFill>
                  <a:schemeClr val="dk1"/>
                </a:solidFill>
              </a:rPr>
              <a:t>your</a:t>
            </a:r>
            <a:r>
              <a:rPr lang="en">
                <a:solidFill>
                  <a:schemeClr val="dk1"/>
                </a:solidFill>
              </a:rPr>
              <a:t> datasets, and then there will be time for the group to practice that exercise.</a:t>
            </a: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solidFill>
                  <a:schemeClr val="dk1"/>
                </a:solidFill>
              </a:rPr>
              <a:t>No specimen preserved - HumanObservation vs MachineObservation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7c9ce2894b_0_19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4" name="Google Shape;254;g7c9ce2894b_0_198: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7c9ce2894b_0_2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1" name="Google Shape;261;g7c9ce2894b_0_204: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7c9ce2894b_0_2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8" name="Google Shape;268;g7c9ce2894b_0_210: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7c9ce2894b_0_215: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4" name="Google Shape;274;g7c9ce2894b_0_2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6dc0368d64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0" name="Google Shape;280;g6dc0368d64_0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A hypothetical example, this image shows the complexity that is possible when linking events, occurences and measurements or facts.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6db6f7e44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0" name="Google Shape;290;g6db6f7e440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A hypothetical example, this image shows the complexity that is possible when linking events, </a:t>
            </a:r>
            <a:r>
              <a:rPr lang="en" dirty="0" err="1"/>
              <a:t>occurences</a:t>
            </a:r>
            <a:r>
              <a:rPr lang="en" dirty="0"/>
              <a:t> and measurements or facts.</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db6f7e44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Google Shape;302;g6db6f7e440_0_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en" dirty="0">
                <a:solidFill>
                  <a:schemeClr val="dk1"/>
                </a:solidFill>
              </a:rPr>
              <a:t>Tools for converting to decimal degrees, and for describing the </a:t>
            </a:r>
            <a:r>
              <a:rPr lang="en" dirty="0" err="1">
                <a:solidFill>
                  <a:schemeClr val="dk1"/>
                </a:solidFill>
              </a:rPr>
              <a:t>footprintWKT</a:t>
            </a:r>
            <a:r>
              <a:rPr lang="en" dirty="0">
                <a:solidFill>
                  <a:schemeClr val="dk1"/>
                </a:solidFill>
              </a:rPr>
              <a:t> are deprecated, however there are other methods for completing those tasks.</a:t>
            </a:r>
            <a:endParaRPr dirty="0">
              <a:solidFill>
                <a:schemeClr val="dk1"/>
              </a:solidFill>
            </a:endParaRPr>
          </a:p>
          <a:p>
            <a:pPr marL="0" lvl="0" indent="0" algn="l" rtl="0">
              <a:spcBef>
                <a:spcPts val="0"/>
              </a:spcBef>
              <a:spcAft>
                <a:spcPts val="0"/>
              </a:spcAft>
              <a:buSzPts val="1100"/>
              <a:buNone/>
            </a:pPr>
            <a:endParaRPr>
              <a:solidFill>
                <a:schemeClr val="dk1"/>
              </a:solidFill>
            </a:endParaRPr>
          </a:p>
          <a:p>
            <a:pPr marL="0" lvl="0" indent="0" algn="l" rtl="0">
              <a:spcBef>
                <a:spcPts val="0"/>
              </a:spcBef>
              <a:spcAft>
                <a:spcPts val="0"/>
              </a:spcAft>
              <a:buSzPts val="1100"/>
              <a:buNone/>
            </a:pP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6dc0368d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g6dc0368d64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OBIS currently has eight required DwC terms: occurrenceID, eventDate, decimalLongitude, decimalLatitude, scientificName, scientificNameID, occurrenceStatus, basisOfRecord.</a:t>
            </a:r>
            <a:endParaRPr/>
          </a:p>
          <a:p>
            <a:pPr marL="0" lvl="0" indent="0" algn="l" rtl="0">
              <a:lnSpc>
                <a:spcPct val="100000"/>
              </a:lnSpc>
              <a:spcBef>
                <a:spcPts val="0"/>
              </a:spcBef>
              <a:spcAft>
                <a:spcPts val="0"/>
              </a:spcAft>
              <a:buSzPts val="1100"/>
              <a:buNone/>
            </a:pPr>
            <a:endParaRPr/>
          </a:p>
          <a:p>
            <a:pPr marL="0" lvl="0" indent="0" algn="l" rtl="0">
              <a:spcBef>
                <a:spcPts val="0"/>
              </a:spcBef>
              <a:spcAft>
                <a:spcPts val="0"/>
              </a:spcAft>
              <a:buClr>
                <a:schemeClr val="dk1"/>
              </a:buClr>
              <a:buSzPts val="1100"/>
              <a:buFont typeface="Arial"/>
              <a:buNone/>
            </a:pPr>
            <a:r>
              <a:rPr lang="en">
                <a:solidFill>
                  <a:schemeClr val="dk1"/>
                </a:solidFill>
              </a:rPr>
              <a:t>occurrenceID could be constructed by combining the institutionCode, the collectionCode and the catalogNumber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basisOfRecord - specimen preserved, need information about where it is stored, collection etc</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No specimen preserved - HumanObservation vs MachineObservation</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db6f7e440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6db6f7e440_0_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r>
              <a:rPr lang="en"/>
              <a:t>Lets look at an example of a trawl survey on the great lakes.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6db6f7e44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6" name="Google Shape;136;g6db6f7e440_0_2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7c9ce2894b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g7c9ce2894b_0_3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c9ce2894b_0_1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g7c9ce2894b_0_116: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c9ce2894b_0_127: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7c9ce2894b_0_1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dpi="0" rotWithShape="1">
          <a:blip r:embed="rId2">
            <a:alphaModFix/>
          </a:blip>
          <a:srcRect/>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dpi="0" rotWithShape="1">
          <a:blip r:embed="rId2">
            <a:alphaModFix/>
          </a:blip>
          <a:srcRect/>
          <a:stretch>
            <a:fillRect/>
          </a:stretch>
        </a:blipFill>
        <a:effectLst/>
      </p:bgPr>
    </p:bg>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dpi="0" rotWithShape="1">
          <a:blip r:embed="rId2">
            <a:alphaModFix/>
          </a:blip>
          <a:srcRect/>
          <a:stretch>
            <a:fillRect/>
          </a:stretch>
        </a:blipFill>
        <a:effectLst/>
      </p:bgPr>
    </p:bg>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blipFill dpi="0" rotWithShape="1">
          <a:blip r:embed="rId2">
            <a:alphaModFix/>
          </a:blip>
          <a:srcRect/>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628650" y="1369219"/>
            <a:ext cx="7886700" cy="32634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53" name="Google Shape;53;p13"/>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4" name="Google Shape;54;p13"/>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p13"/>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dpi="0" rotWithShape="1">
          <a:blip r:embed="rId2">
            <a:alphaModFix/>
          </a:blip>
          <a:srcRect/>
          <a:stretch>
            <a:fillRect/>
          </a:stretch>
        </a:blip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dpi="0" rotWithShape="1">
          <a:blip r:embed="rId2">
            <a:alphaModFix/>
          </a:blip>
          <a:srcRect/>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dpi="0" rotWithShape="1">
          <a:blip r:embed="rId2">
            <a:alphaModFix/>
          </a:blip>
          <a:srcRect/>
          <a:stretch>
            <a:fillRect/>
          </a:stretch>
        </a:blipFill>
        <a:effectLst/>
      </p:bgPr>
    </p:bg>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dpi="0" rotWithShape="1">
          <a:blip r:embed="rId2">
            <a:alphaModFix/>
          </a:blip>
          <a:srcRect/>
          <a:stretch>
            <a:fillRect/>
          </a:stretch>
        </a:blipFill>
        <a:effectLst/>
      </p:bgPr>
    </p:bg>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dpi="0" rotWithShape="1">
          <a:blip r:embed="rId2">
            <a:alphaModFix/>
          </a:blip>
          <a:srcRect/>
          <a:stretch>
            <a:fillRect/>
          </a:stretch>
        </a:blipFill>
        <a:effectLst/>
      </p:bgPr>
    </p:bg>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dpi="0" rotWithShape="1">
          <a:blip r:embed="rId2">
            <a:alphaModFix/>
          </a:blip>
          <a:srcRect/>
          <a:stretch>
            <a:fillRect/>
          </a:stretch>
        </a:blipFill>
        <a:effectLst/>
      </p:bgPr>
    </p:bg>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dpi="0" rotWithShape="1">
          <a:blip r:embed="rId2">
            <a:alphaModFix/>
          </a:blip>
          <a:srcRect/>
          <a:stretch>
            <a:fillRect/>
          </a:stretch>
        </a:blipFill>
        <a:effectLst/>
      </p:bgPr>
    </p:bg>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dpi="0" rotWithShape="1">
          <a:blip r:embed="rId2">
            <a:alphaModFix/>
          </a:blip>
          <a:srcRect/>
          <a:stretch>
            <a:fillRect/>
          </a:stretch>
        </a:blip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4">
            <a:alphaModFix/>
          </a:blip>
          <a:srcRect/>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hyperlink" Target="http://www.marineregions.org/"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en.wikipedia.org/wiki/ISO_8601"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hyperlink" Target="http://rs.gbif.org/" TargetMode="External"/><Relationship Id="rId4" Type="http://schemas.openxmlformats.org/officeDocument/2006/relationships/hyperlink" Target="http://rs.tdwg.org/dwc/terms"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hyperlink" Target="https://doi.org/10.3897/BDJ.5.e10989"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16.jp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hyperlink" Target="http://rs.tdwg.org/dwc/terms"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hyperlink" Target="http://Gihttps:/github.com/tdwg/dwc" TargetMode="External"/><Relationship Id="rId4" Type="http://schemas.openxmlformats.org/officeDocument/2006/relationships/hyperlink" Target="http://www.marineregions.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hyperlink" Target="https://www.epsg-registry.org/" TargetMode="External"/><Relationship Id="rId4" Type="http://schemas.openxmlformats.org/officeDocument/2006/relationships/hyperlink" Target="https://en.wikipedia.org/wiki/ISO_860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www.marinespecies.org/"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Darwin Core </a:t>
            </a:r>
            <a:endParaRPr/>
          </a:p>
        </p:txBody>
      </p:sp>
      <p:sp>
        <p:nvSpPr>
          <p:cNvPr id="61" name="Google Shape;61;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Terms and Record Types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24"/>
          <p:cNvSpPr txBox="1">
            <a:spLocks noGrp="1"/>
          </p:cNvSpPr>
          <p:nvPr>
            <p:ph type="body" idx="1"/>
          </p:nvPr>
        </p:nvSpPr>
        <p:spPr>
          <a:xfrm>
            <a:off x="628650" y="1369219"/>
            <a:ext cx="7886700" cy="32634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
              <a:t>Terms</a:t>
            </a:r>
            <a:endParaRPr/>
          </a:p>
          <a:p>
            <a:pPr marL="457200" lvl="0" indent="-317500" algn="l" rtl="0">
              <a:lnSpc>
                <a:spcPct val="90000"/>
              </a:lnSpc>
              <a:spcBef>
                <a:spcPts val="500"/>
              </a:spcBef>
              <a:spcAft>
                <a:spcPts val="0"/>
              </a:spcAft>
              <a:buSzPts val="1400"/>
              <a:buChar char="●"/>
            </a:pPr>
            <a:r>
              <a:rPr lang="en" sz="1400"/>
              <a:t>global unique identifiers or URIs for:</a:t>
            </a:r>
            <a:endParaRPr sz="1400"/>
          </a:p>
          <a:p>
            <a:pPr marL="914400" lvl="1" indent="-317500" algn="l" rtl="0">
              <a:lnSpc>
                <a:spcPct val="90000"/>
              </a:lnSpc>
              <a:spcBef>
                <a:spcPts val="0"/>
              </a:spcBef>
              <a:spcAft>
                <a:spcPts val="0"/>
              </a:spcAft>
              <a:buSzPts val="1400"/>
              <a:buChar char="○"/>
            </a:pPr>
            <a:r>
              <a:rPr lang="en"/>
              <a:t>associatedMedia: Online images, videos</a:t>
            </a:r>
            <a:endParaRPr/>
          </a:p>
          <a:p>
            <a:pPr marL="914400" lvl="1" indent="-317500" algn="l" rtl="0">
              <a:lnSpc>
                <a:spcPct val="90000"/>
              </a:lnSpc>
              <a:spcBef>
                <a:spcPts val="0"/>
              </a:spcBef>
              <a:spcAft>
                <a:spcPts val="0"/>
              </a:spcAft>
              <a:buSzPts val="1400"/>
              <a:buChar char="○"/>
            </a:pPr>
            <a:r>
              <a:rPr lang="en"/>
              <a:t>associatedReferences: DOIs</a:t>
            </a:r>
            <a:endParaRPr/>
          </a:p>
          <a:p>
            <a:pPr marL="914400" lvl="1" indent="-317500" algn="l" rtl="0">
              <a:lnSpc>
                <a:spcPct val="90000"/>
              </a:lnSpc>
              <a:spcBef>
                <a:spcPts val="0"/>
              </a:spcBef>
              <a:spcAft>
                <a:spcPts val="0"/>
              </a:spcAft>
              <a:buSzPts val="1400"/>
              <a:buChar char="○"/>
            </a:pPr>
            <a:r>
              <a:rPr lang="en"/>
              <a:t>associatedSequences: e.g. GenBank ID</a:t>
            </a:r>
            <a:endParaRPr/>
          </a:p>
          <a:p>
            <a:pPr marL="457200" lvl="0" indent="-317500" algn="l" rtl="0">
              <a:lnSpc>
                <a:spcPct val="90000"/>
              </a:lnSpc>
              <a:spcBef>
                <a:spcPts val="0"/>
              </a:spcBef>
              <a:spcAft>
                <a:spcPts val="0"/>
              </a:spcAft>
              <a:buSzPts val="1400"/>
              <a:buChar char="●"/>
            </a:pPr>
            <a:endParaRPr sz="1400"/>
          </a:p>
          <a:p>
            <a:pPr marL="457200" lvl="0" indent="-317500" algn="l" rtl="0">
              <a:lnSpc>
                <a:spcPct val="90000"/>
              </a:lnSpc>
              <a:spcBef>
                <a:spcPts val="0"/>
              </a:spcBef>
              <a:spcAft>
                <a:spcPts val="0"/>
              </a:spcAft>
              <a:buSzPts val="1400"/>
              <a:buChar char="●"/>
            </a:pPr>
            <a:r>
              <a:rPr lang="en" sz="1400"/>
              <a:t>associatedTaxa: species associations, e.g. the species occurrence was 		associated to the presence of kelp such as </a:t>
            </a:r>
            <a:r>
              <a:rPr lang="en" sz="1400" i="1"/>
              <a:t>Laminaria digitata</a:t>
            </a:r>
            <a:r>
              <a:rPr lang="en" sz="1400"/>
              <a:t>.</a:t>
            </a:r>
            <a:endParaRPr sz="1400"/>
          </a:p>
          <a:p>
            <a:pPr marL="457200" lvl="0" indent="-317500" algn="l" rtl="0">
              <a:lnSpc>
                <a:spcPct val="90000"/>
              </a:lnSpc>
              <a:spcBef>
                <a:spcPts val="0"/>
              </a:spcBef>
              <a:spcAft>
                <a:spcPts val="0"/>
              </a:spcAft>
              <a:buSzPts val="1400"/>
              <a:buChar char="●"/>
            </a:pPr>
            <a:endParaRPr sz="1400"/>
          </a:p>
          <a:p>
            <a:pPr marL="457200" lvl="0" indent="-317500" algn="l" rtl="0">
              <a:lnSpc>
                <a:spcPct val="90000"/>
              </a:lnSpc>
              <a:spcBef>
                <a:spcPts val="0"/>
              </a:spcBef>
              <a:spcAft>
                <a:spcPts val="0"/>
              </a:spcAft>
              <a:buSzPts val="1400"/>
              <a:buChar char="●"/>
            </a:pPr>
            <a:r>
              <a:rPr lang="en" sz="1400"/>
              <a:t>dataGeneralizations: refers to actions taken to make the shared data less 	specific or complete than in its original form. Suggests that alternative 	data of higher quality may be available on request. This can be the case 	for occurrences of vulnerable or endangered species and there positions 	are converted to the center of grid cells.</a:t>
            </a:r>
            <a:endParaRPr sz="1400"/>
          </a:p>
        </p:txBody>
      </p:sp>
      <p:sp>
        <p:nvSpPr>
          <p:cNvPr id="181" name="Google Shape;181;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sym typeface="Montserrat"/>
              </a:rPr>
              <a:t>Occurrence</a:t>
            </a:r>
            <a:endParaRPr b="1" dirty="0">
              <a:solidFill>
                <a:srgbClr val="1E3566"/>
              </a:solidFill>
            </a:endParaRPr>
          </a:p>
        </p:txBody>
      </p:sp>
      <p:pic>
        <p:nvPicPr>
          <p:cNvPr id="2" name="Google Shape;154;p20">
            <a:extLst>
              <a:ext uri="{FF2B5EF4-FFF2-40B4-BE49-F238E27FC236}">
                <a16:creationId xmlns:a16="http://schemas.microsoft.com/office/drawing/2014/main" id="{F2666AE4-C156-4383-A7FA-A6285D5710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5"/>
          <p:cNvSpPr txBox="1"/>
          <p:nvPr/>
        </p:nvSpPr>
        <p:spPr>
          <a:xfrm>
            <a:off x="423857" y="919263"/>
            <a:ext cx="7193700" cy="38088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Terms</a:t>
            </a:r>
            <a:endParaRPr/>
          </a:p>
          <a:p>
            <a:pPr marL="457200" marR="0" lvl="0" indent="-317500" algn="l" rtl="0">
              <a:lnSpc>
                <a:spcPct val="150000"/>
              </a:lnSpc>
              <a:spcBef>
                <a:spcPts val="0"/>
              </a:spcBef>
              <a:spcAft>
                <a:spcPts val="0"/>
              </a:spcAft>
              <a:buClr>
                <a:schemeClr val="dk1"/>
              </a:buClr>
              <a:buSzPts val="1400"/>
              <a:buFont typeface="Calibri"/>
              <a:buChar char="●"/>
            </a:pPr>
            <a:r>
              <a:rPr lang="en" b="1" i="0" u="none" strike="noStrike" cap="none">
                <a:solidFill>
                  <a:schemeClr val="dk1"/>
                </a:solidFill>
              </a:rPr>
              <a:t>decimalLongitude</a:t>
            </a:r>
            <a:r>
              <a:rPr lang="en" i="0" u="none" strike="noStrike" cap="none">
                <a:solidFill>
                  <a:schemeClr val="dk1"/>
                </a:solidFill>
              </a:rPr>
              <a:t>, </a:t>
            </a:r>
            <a:r>
              <a:rPr lang="en" b="1" i="0" u="none" strike="noStrike" cap="none">
                <a:solidFill>
                  <a:schemeClr val="dk1"/>
                </a:solidFill>
              </a:rPr>
              <a:t>decimalLatitude</a:t>
            </a:r>
            <a:endParaRPr b="1"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b="1" i="0" u="none" strike="noStrike" cap="none">
                <a:solidFill>
                  <a:schemeClr val="dk1"/>
                </a:solidFill>
              </a:rPr>
              <a:t>coordinateUncertaintyInMeters</a:t>
            </a:r>
            <a:endParaRPr b="1"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geodeticDatum</a:t>
            </a:r>
            <a:endParaRPr i="0" u="none" strike="noStrike" cap="none">
              <a:solidFill>
                <a:schemeClr val="dk1"/>
              </a:solidFill>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OBIS recommended practice: EPSG:4326</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footprintWKT (see further slides)</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continent, waterBody, islandGroup, island, country, municipality, ...</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locality</a:t>
            </a:r>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most specific location description</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locationID</a:t>
            </a:r>
            <a:endParaRPr i="0" u="none" strike="noStrike" cap="none">
              <a:solidFill>
                <a:schemeClr val="dk1"/>
              </a:solidFill>
            </a:endParaRPr>
          </a:p>
          <a:p>
            <a:pPr marL="914400" marR="0" lvl="1" indent="-317500" algn="l" rtl="0">
              <a:lnSpc>
                <a:spcPct val="150000"/>
              </a:lnSpc>
              <a:spcBef>
                <a:spcPts val="0"/>
              </a:spcBef>
              <a:spcAft>
                <a:spcPts val="0"/>
              </a:spcAft>
              <a:buSzPts val="1400"/>
              <a:buChar char="○"/>
            </a:pPr>
            <a:r>
              <a:rPr lang="en" i="0" u="none" strike="noStrike" cap="none">
                <a:solidFill>
                  <a:schemeClr val="dk1"/>
                </a:solidFill>
              </a:rPr>
              <a:t>for example MRGID from </a:t>
            </a:r>
            <a:r>
              <a:rPr lang="en" i="0" u="sng" strike="noStrike" cap="none">
                <a:solidFill>
                  <a:schemeClr val="hlink"/>
                </a:solidFill>
                <a:hlinkClick r:id="rId3"/>
              </a:rPr>
              <a:t>http://www.marineregions.org</a:t>
            </a:r>
            <a:endParaRPr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Font typeface="Calibri"/>
              <a:buChar char="●"/>
            </a:pPr>
            <a:r>
              <a:rPr lang="en" b="1" i="0" u="none" strike="noStrike" cap="none">
                <a:solidFill>
                  <a:schemeClr val="dk1"/>
                </a:solidFill>
              </a:rPr>
              <a:t>minimumDepthInMeters</a:t>
            </a:r>
            <a:r>
              <a:rPr lang="en" i="0" u="none" strike="noStrike" cap="none">
                <a:solidFill>
                  <a:schemeClr val="dk1"/>
                </a:solidFill>
              </a:rPr>
              <a:t>, </a:t>
            </a:r>
            <a:r>
              <a:rPr lang="en" b="1" i="0" u="none" strike="noStrike" cap="none">
                <a:solidFill>
                  <a:schemeClr val="dk1"/>
                </a:solidFill>
              </a:rPr>
              <a:t>maximumDepthInMeters</a:t>
            </a:r>
            <a:endParaRPr b="1" i="0" u="none" strike="noStrike" cap="none">
              <a:solidFill>
                <a:schemeClr val="dk1"/>
              </a:solidFill>
            </a:endParaRPr>
          </a:p>
        </p:txBody>
      </p:sp>
      <p:sp>
        <p:nvSpPr>
          <p:cNvPr id="187" name="Google Shape;187;p25"/>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E056A004-863D-4B94-BCDB-61A7B68DAA6C}"/>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6"/>
          <p:cNvSpPr txBox="1"/>
          <p:nvPr/>
        </p:nvSpPr>
        <p:spPr>
          <a:xfrm>
            <a:off x="671400" y="1363364"/>
            <a:ext cx="8160900" cy="34971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i="0" u="none" strike="noStrike" cap="none">
                <a:solidFill>
                  <a:schemeClr val="dk1"/>
                </a:solidFill>
              </a:rPr>
              <a:t>Possible issues with coordinates</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S and W coordinates missing minus sign</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Latitudes and Longitudes are switched</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Not in decimal degrees</a:t>
            </a:r>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-150.244.444.444.444</a:t>
            </a:r>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34.5673°</a:t>
            </a:r>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14°35’26’’N</a:t>
            </a:r>
            <a:endParaRPr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Values outside EPSG:4326 bounds (Lon: -180 to 180 and Lat: -90 to 90)</a:t>
            </a:r>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-551.675</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Number format (dot as comma separator)</a:t>
            </a:r>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-54,3212</a:t>
            </a:r>
            <a:endParaRPr/>
          </a:p>
        </p:txBody>
      </p:sp>
      <p:graphicFrame>
        <p:nvGraphicFramePr>
          <p:cNvPr id="193" name="Google Shape;193;p26"/>
          <p:cNvGraphicFramePr/>
          <p:nvPr/>
        </p:nvGraphicFramePr>
        <p:xfrm>
          <a:off x="2193364" y="527581"/>
          <a:ext cx="6096000" cy="835800"/>
        </p:xfrm>
        <a:graphic>
          <a:graphicData uri="http://schemas.openxmlformats.org/drawingml/2006/table">
            <a:tbl>
              <a:tblPr>
                <a:noFill/>
                <a:tableStyleId>{8622E880-09F7-4256-AF0F-A318D1B736D7}</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278600">
                <a:tc>
                  <a:txBody>
                    <a:bodyPr/>
                    <a:lstStyle/>
                    <a:p>
                      <a:pPr marL="0" marR="0" lvl="0" indent="0" algn="l" rtl="0">
                        <a:lnSpc>
                          <a:spcPct val="100000"/>
                        </a:lnSpc>
                        <a:spcBef>
                          <a:spcPts val="0"/>
                        </a:spcBef>
                        <a:spcAft>
                          <a:spcPts val="0"/>
                        </a:spcAft>
                        <a:buClr>
                          <a:srgbClr val="FFFFFF"/>
                        </a:buClr>
                        <a:buSzPts val="1100"/>
                        <a:buFont typeface="Calibri"/>
                        <a:buNone/>
                      </a:pPr>
                      <a:r>
                        <a:rPr lang="en" sz="1100" b="1" i="0" u="none" strike="noStrike" cap="none">
                          <a:solidFill>
                            <a:srgbClr val="FFFFFF"/>
                          </a:solidFill>
                          <a:latin typeface="Calibri"/>
                          <a:ea typeface="Calibri"/>
                          <a:cs typeface="Calibri"/>
                          <a:sym typeface="Calibri"/>
                        </a:rPr>
                        <a:t>Before conversion to decimals</a:t>
                      </a:r>
                      <a:endParaRPr sz="1100" b="1" i="0" u="none" strike="noStrike" cap="none">
                        <a:solidFill>
                          <a:srgbClr val="FFFFFF"/>
                        </a:solidFill>
                        <a:latin typeface="Calibri"/>
                        <a:ea typeface="Calibri"/>
                        <a:cs typeface="Calibri"/>
                        <a:sym typeface="Calibri"/>
                      </a:endParaRPr>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2"/>
                    </a:solidFill>
                  </a:tcPr>
                </a:tc>
                <a:tc>
                  <a:txBody>
                    <a:bodyPr/>
                    <a:lstStyle/>
                    <a:p>
                      <a:pPr marL="0" marR="0" lvl="0" indent="0" algn="l" rtl="0">
                        <a:lnSpc>
                          <a:spcPct val="100000"/>
                        </a:lnSpc>
                        <a:spcBef>
                          <a:spcPts val="0"/>
                        </a:spcBef>
                        <a:spcAft>
                          <a:spcPts val="0"/>
                        </a:spcAft>
                        <a:buClr>
                          <a:srgbClr val="FFFFFF"/>
                        </a:buClr>
                        <a:buSzPts val="1100"/>
                        <a:buFont typeface="Calibri"/>
                        <a:buNone/>
                      </a:pPr>
                      <a:r>
                        <a:rPr lang="en" sz="1100" b="1" i="0" u="none" strike="noStrike" cap="none">
                          <a:solidFill>
                            <a:srgbClr val="FFFFFF"/>
                          </a:solidFill>
                          <a:latin typeface="Calibri"/>
                          <a:ea typeface="Calibri"/>
                          <a:cs typeface="Calibri"/>
                          <a:sym typeface="Calibri"/>
                        </a:rPr>
                        <a:t>In decimal format</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278600">
                <a:tc>
                  <a:txBody>
                    <a:bodyPr/>
                    <a:lstStyle/>
                    <a:p>
                      <a:pPr marL="0" marR="0" lvl="0" indent="0" algn="l" rtl="0">
                        <a:lnSpc>
                          <a:spcPct val="100000"/>
                        </a:lnSpc>
                        <a:spcBef>
                          <a:spcPts val="0"/>
                        </a:spcBef>
                        <a:spcAft>
                          <a:spcPts val="0"/>
                        </a:spcAft>
                        <a:buClr>
                          <a:schemeClr val="dk1"/>
                        </a:buClr>
                        <a:buSzPts val="1100"/>
                        <a:buFont typeface="Calibri"/>
                        <a:buNone/>
                      </a:pPr>
                      <a:r>
                        <a:rPr lang="en" sz="1100" b="0" i="0" u="none" strike="noStrike" cap="none">
                          <a:solidFill>
                            <a:schemeClr val="dk1"/>
                          </a:solidFill>
                          <a:latin typeface="Calibri"/>
                          <a:ea typeface="Calibri"/>
                          <a:cs typeface="Calibri"/>
                          <a:sym typeface="Calibri"/>
                        </a:rPr>
                        <a:t>18°30’25’’N – 5°15’E</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0D8E8"/>
                    </a:solidFill>
                  </a:tcPr>
                </a:tc>
                <a:tc>
                  <a:txBody>
                    <a:bodyPr/>
                    <a:lstStyle/>
                    <a:p>
                      <a:pPr marL="0" marR="0" lvl="0" indent="0" algn="l" rtl="0">
                        <a:lnSpc>
                          <a:spcPct val="100000"/>
                        </a:lnSpc>
                        <a:spcBef>
                          <a:spcPts val="0"/>
                        </a:spcBef>
                        <a:spcAft>
                          <a:spcPts val="0"/>
                        </a:spcAft>
                        <a:buClr>
                          <a:schemeClr val="dk1"/>
                        </a:buClr>
                        <a:buSzPts val="1100"/>
                        <a:buFont typeface="Calibri"/>
                        <a:buNone/>
                      </a:pPr>
                      <a:r>
                        <a:rPr lang="en" sz="1100" b="0" i="0" u="none" strike="noStrike" cap="none">
                          <a:solidFill>
                            <a:schemeClr val="dk1"/>
                          </a:solidFill>
                          <a:latin typeface="Calibri"/>
                          <a:ea typeface="Calibri"/>
                          <a:cs typeface="Calibri"/>
                          <a:sym typeface="Calibri"/>
                        </a:rPr>
                        <a:t>18.51;  5.25</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0D8E8"/>
                    </a:solidFill>
                  </a:tcPr>
                </a:tc>
                <a:extLst>
                  <a:ext uri="{0D108BD9-81ED-4DB2-BD59-A6C34878D82A}">
                    <a16:rowId xmlns:a16="http://schemas.microsoft.com/office/drawing/2014/main" val="10001"/>
                  </a:ext>
                </a:extLst>
              </a:tr>
              <a:tr h="278600">
                <a:tc>
                  <a:txBody>
                    <a:bodyPr/>
                    <a:lstStyle/>
                    <a:p>
                      <a:pPr marL="0" marR="0" lvl="0" indent="0" algn="l" rtl="0">
                        <a:lnSpc>
                          <a:spcPct val="100000"/>
                        </a:lnSpc>
                        <a:spcBef>
                          <a:spcPts val="0"/>
                        </a:spcBef>
                        <a:spcAft>
                          <a:spcPts val="0"/>
                        </a:spcAft>
                        <a:buClr>
                          <a:srgbClr val="000000"/>
                        </a:buClr>
                        <a:buSzPts val="1100"/>
                        <a:buFont typeface="Calibri"/>
                        <a:buNone/>
                      </a:pPr>
                      <a:r>
                        <a:rPr lang="en" sz="1100" b="0" i="0" u="none" strike="noStrike" cap="none">
                          <a:solidFill>
                            <a:srgbClr val="000000"/>
                          </a:solidFill>
                          <a:latin typeface="Calibri"/>
                          <a:ea typeface="Calibri"/>
                          <a:cs typeface="Calibri"/>
                          <a:sym typeface="Calibri"/>
                        </a:rPr>
                        <a:t>54,23N – 16,5S</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9EDF4"/>
                    </a:solidFill>
                  </a:tcPr>
                </a:tc>
                <a:tc>
                  <a:txBody>
                    <a:bodyPr/>
                    <a:lstStyle/>
                    <a:p>
                      <a:pPr marL="0" marR="0" lvl="0" indent="0" algn="l" rtl="0">
                        <a:lnSpc>
                          <a:spcPct val="100000"/>
                        </a:lnSpc>
                        <a:spcBef>
                          <a:spcPts val="0"/>
                        </a:spcBef>
                        <a:spcAft>
                          <a:spcPts val="0"/>
                        </a:spcAft>
                        <a:buClr>
                          <a:srgbClr val="000000"/>
                        </a:buClr>
                        <a:buSzPts val="1100"/>
                        <a:buFont typeface="Calibri"/>
                        <a:buNone/>
                      </a:pPr>
                      <a:r>
                        <a:rPr lang="en" sz="1100" b="0" i="0" u="none" strike="noStrike" cap="none">
                          <a:solidFill>
                            <a:srgbClr val="000000"/>
                          </a:solidFill>
                          <a:latin typeface="Calibri"/>
                          <a:ea typeface="Calibri"/>
                          <a:cs typeface="Calibri"/>
                          <a:sym typeface="Calibri"/>
                        </a:rPr>
                        <a:t>54.23  ;  -16.5</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9EDF4"/>
                    </a:solidFill>
                  </a:tcPr>
                </a:tc>
                <a:extLst>
                  <a:ext uri="{0D108BD9-81ED-4DB2-BD59-A6C34878D82A}">
                    <a16:rowId xmlns:a16="http://schemas.microsoft.com/office/drawing/2014/main" val="10002"/>
                  </a:ext>
                </a:extLst>
              </a:tr>
            </a:tbl>
          </a:graphicData>
        </a:graphic>
      </p:graphicFrame>
      <p:sp>
        <p:nvSpPr>
          <p:cNvPr id="194" name="Google Shape;194;p26"/>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1767F68E-5717-45CB-BB5A-5A5C97FB6DB6}"/>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00" name="Google Shape;200;p27"/>
          <p:cNvSpPr txBox="1"/>
          <p:nvPr/>
        </p:nvSpPr>
        <p:spPr>
          <a:xfrm>
            <a:off x="423857" y="909088"/>
            <a:ext cx="27039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footprintWKT: transects</a:t>
            </a:r>
            <a:endParaRPr b="1">
              <a:solidFill>
                <a:schemeClr val="dk1"/>
              </a:solidFill>
            </a:endParaRPr>
          </a:p>
        </p:txBody>
      </p:sp>
      <p:pic>
        <p:nvPicPr>
          <p:cNvPr id="201" name="Google Shape;201;p27"/>
          <p:cNvPicPr preferRelativeResize="0"/>
          <p:nvPr/>
        </p:nvPicPr>
        <p:blipFill rotWithShape="1">
          <a:blip r:embed="rId3">
            <a:alphaModFix/>
          </a:blip>
          <a:srcRect/>
          <a:stretch/>
        </p:blipFill>
        <p:spPr>
          <a:xfrm>
            <a:off x="5484234" y="-1"/>
            <a:ext cx="2744825" cy="1823936"/>
          </a:xfrm>
          <a:prstGeom prst="rect">
            <a:avLst/>
          </a:prstGeom>
          <a:noFill/>
          <a:ln>
            <a:noFill/>
          </a:ln>
        </p:spPr>
      </p:pic>
      <p:pic>
        <p:nvPicPr>
          <p:cNvPr id="202" name="Google Shape;202;p27"/>
          <p:cNvPicPr preferRelativeResize="0"/>
          <p:nvPr/>
        </p:nvPicPr>
        <p:blipFill rotWithShape="1">
          <a:blip r:embed="rId4">
            <a:alphaModFix/>
          </a:blip>
          <a:srcRect/>
          <a:stretch/>
        </p:blipFill>
        <p:spPr>
          <a:xfrm>
            <a:off x="5484234" y="3313617"/>
            <a:ext cx="2744824" cy="1829882"/>
          </a:xfrm>
          <a:prstGeom prst="rect">
            <a:avLst/>
          </a:prstGeom>
          <a:noFill/>
          <a:ln>
            <a:noFill/>
          </a:ln>
        </p:spPr>
      </p:pic>
      <p:pic>
        <p:nvPicPr>
          <p:cNvPr id="203" name="Google Shape;203;p27"/>
          <p:cNvPicPr preferRelativeResize="0"/>
          <p:nvPr/>
        </p:nvPicPr>
        <p:blipFill rotWithShape="1">
          <a:blip r:embed="rId5">
            <a:alphaModFix/>
          </a:blip>
          <a:srcRect/>
          <a:stretch/>
        </p:blipFill>
        <p:spPr>
          <a:xfrm>
            <a:off x="5484234" y="1823935"/>
            <a:ext cx="2744822" cy="1543963"/>
          </a:xfrm>
          <a:prstGeom prst="rect">
            <a:avLst/>
          </a:prstGeom>
          <a:noFill/>
          <a:ln>
            <a:noFill/>
          </a:ln>
        </p:spPr>
      </p:pic>
      <p:sp>
        <p:nvSpPr>
          <p:cNvPr id="204" name="Google Shape;204;p27"/>
          <p:cNvSpPr txBox="1"/>
          <p:nvPr/>
        </p:nvSpPr>
        <p:spPr>
          <a:xfrm>
            <a:off x="423857" y="1404330"/>
            <a:ext cx="4659600" cy="1326300"/>
          </a:xfrm>
          <a:prstGeom prst="rect">
            <a:avLst/>
          </a:prstGeom>
          <a:solidFill>
            <a:srgbClr val="002240"/>
          </a:solidFill>
          <a:ln>
            <a:noFill/>
          </a:ln>
        </p:spPr>
        <p:txBody>
          <a:bodyPr spcFirstLastPara="1" wrap="square" lIns="180000" tIns="144000" rIns="180000" bIns="144000" anchor="t" anchorCtr="0">
            <a:noAutofit/>
          </a:bodyPr>
          <a:lstStyle/>
          <a:p>
            <a:pPr marL="0" marR="0" lvl="0" indent="0" algn="l" rtl="0">
              <a:spcBef>
                <a:spcPts val="0"/>
              </a:spcBef>
              <a:spcAft>
                <a:spcPts val="0"/>
              </a:spcAft>
              <a:buNone/>
            </a:pPr>
            <a:r>
              <a:rPr lang="en" sz="1600">
                <a:solidFill>
                  <a:schemeClr val="lt1"/>
                </a:solidFill>
                <a:latin typeface="Courier"/>
                <a:ea typeface="Courier"/>
                <a:cs typeface="Courier"/>
                <a:sym typeface="Courier"/>
              </a:rPr>
              <a:t>LINESTRING (2.80151 51.28597, 2.61749 51.53950)</a:t>
            </a:r>
            <a:endParaRPr/>
          </a:p>
          <a:p>
            <a:pPr marL="0" marR="0" lvl="0" indent="0" algn="l" rtl="0">
              <a:spcBef>
                <a:spcPts val="0"/>
              </a:spcBef>
              <a:spcAft>
                <a:spcPts val="0"/>
              </a:spcAft>
              <a:buNone/>
            </a:pPr>
            <a:endParaRPr sz="1600">
              <a:solidFill>
                <a:schemeClr val="lt1"/>
              </a:solidFill>
              <a:latin typeface="Courier"/>
              <a:ea typeface="Courier"/>
              <a:cs typeface="Courier"/>
              <a:sym typeface="Courier"/>
            </a:endParaRPr>
          </a:p>
          <a:p>
            <a:pPr marL="0" marR="0" lvl="0" indent="0" algn="l" rtl="0">
              <a:spcBef>
                <a:spcPts val="0"/>
              </a:spcBef>
              <a:spcAft>
                <a:spcPts val="0"/>
              </a:spcAft>
              <a:buNone/>
            </a:pPr>
            <a:r>
              <a:rPr lang="en" sz="1600">
                <a:solidFill>
                  <a:schemeClr val="lt1"/>
                </a:solidFill>
                <a:latin typeface="Courier"/>
                <a:ea typeface="Courier"/>
                <a:cs typeface="Courier"/>
                <a:sym typeface="Courier"/>
              </a:rPr>
              <a:t>LINESTRING (2.64496 51.22237, 2.41699 51.26879, 2.50214 51.39749, 2.30988 51.43175)</a:t>
            </a:r>
            <a:endParaRPr sz="1600">
              <a:solidFill>
                <a:schemeClr val="lt1"/>
              </a:solidFill>
              <a:latin typeface="Courier"/>
              <a:ea typeface="Courier"/>
              <a:cs typeface="Courier"/>
              <a:sym typeface="Courier"/>
            </a:endParaRPr>
          </a:p>
        </p:txBody>
      </p:sp>
      <p:pic>
        <p:nvPicPr>
          <p:cNvPr id="205" name="Google Shape;205;p27"/>
          <p:cNvPicPr preferRelativeResize="0"/>
          <p:nvPr/>
        </p:nvPicPr>
        <p:blipFill rotWithShape="1">
          <a:blip r:embed="rId6">
            <a:alphaModFix/>
          </a:blip>
          <a:srcRect/>
          <a:stretch/>
        </p:blipFill>
        <p:spPr>
          <a:xfrm>
            <a:off x="423857" y="2828730"/>
            <a:ext cx="3494662" cy="2167510"/>
          </a:xfrm>
          <a:prstGeom prst="rect">
            <a:avLst/>
          </a:prstGeom>
          <a:noFill/>
          <a:ln>
            <a:noFill/>
          </a:ln>
        </p:spPr>
      </p:pic>
      <p:sp>
        <p:nvSpPr>
          <p:cNvPr id="206" name="Google Shape;206;p27"/>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41C744F9-A656-44C0-AE11-32949CBCE060}"/>
              </a:ext>
            </a:extLst>
          </p:cNvPr>
          <p:cNvPicPr preferRelativeResize="0"/>
          <p:nvPr/>
        </p:nvPicPr>
        <p:blipFill rotWithShape="1">
          <a:blip r:embed="rId7">
            <a:alphaModFix/>
          </a:blip>
          <a:srcRect/>
          <a:stretch/>
        </p:blipFill>
        <p:spPr>
          <a:xfrm>
            <a:off x="8616800" y="4821546"/>
            <a:ext cx="403200" cy="25280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2" name="Google Shape;212;p28"/>
          <p:cNvSpPr txBox="1"/>
          <p:nvPr/>
        </p:nvSpPr>
        <p:spPr>
          <a:xfrm>
            <a:off x="423857" y="919263"/>
            <a:ext cx="26883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footprintWKT: polygons</a:t>
            </a:r>
            <a:endParaRPr b="1">
              <a:solidFill>
                <a:schemeClr val="dk1"/>
              </a:solidFill>
            </a:endParaRPr>
          </a:p>
        </p:txBody>
      </p:sp>
      <p:sp>
        <p:nvSpPr>
          <p:cNvPr id="213" name="Google Shape;213;p28"/>
          <p:cNvSpPr txBox="1"/>
          <p:nvPr/>
        </p:nvSpPr>
        <p:spPr>
          <a:xfrm>
            <a:off x="423857" y="1404330"/>
            <a:ext cx="4659600" cy="1141500"/>
          </a:xfrm>
          <a:prstGeom prst="rect">
            <a:avLst/>
          </a:prstGeom>
          <a:solidFill>
            <a:srgbClr val="002240"/>
          </a:solidFill>
          <a:ln>
            <a:noFill/>
          </a:ln>
        </p:spPr>
        <p:txBody>
          <a:bodyPr spcFirstLastPara="1" wrap="square" lIns="180000" tIns="144000" rIns="180000" bIns="144000" anchor="t" anchorCtr="0">
            <a:noAutofit/>
          </a:bodyPr>
          <a:lstStyle/>
          <a:p>
            <a:pPr marL="0" marR="0" lvl="0" indent="0" algn="l" rtl="0">
              <a:spcBef>
                <a:spcPts val="0"/>
              </a:spcBef>
              <a:spcAft>
                <a:spcPts val="0"/>
              </a:spcAft>
              <a:buNone/>
            </a:pPr>
            <a:r>
              <a:rPr lang="en" sz="1600">
                <a:solidFill>
                  <a:schemeClr val="lt1"/>
                </a:solidFill>
                <a:latin typeface="Courier"/>
                <a:ea typeface="Courier"/>
                <a:cs typeface="Courier"/>
                <a:sym typeface="Courier"/>
              </a:rPr>
              <a:t>POLYGON ((10.65674 42.77928, 10.50018 42.77121, 10.43152 42.62183, 10.75836 42.38087, 11.05225 42.48628, 10.91492 42.70262, 10.65674 42.77928))</a:t>
            </a:r>
            <a:endParaRPr sz="1600">
              <a:solidFill>
                <a:schemeClr val="lt1"/>
              </a:solidFill>
              <a:latin typeface="Courier"/>
              <a:ea typeface="Courier"/>
              <a:cs typeface="Courier"/>
              <a:sym typeface="Courier"/>
            </a:endParaRPr>
          </a:p>
        </p:txBody>
      </p:sp>
      <p:pic>
        <p:nvPicPr>
          <p:cNvPr id="214" name="Google Shape;214;p28"/>
          <p:cNvPicPr preferRelativeResize="0"/>
          <p:nvPr/>
        </p:nvPicPr>
        <p:blipFill rotWithShape="1">
          <a:blip r:embed="rId3">
            <a:alphaModFix/>
          </a:blip>
          <a:srcRect/>
          <a:stretch/>
        </p:blipFill>
        <p:spPr>
          <a:xfrm>
            <a:off x="5484235" y="-1242"/>
            <a:ext cx="2744825" cy="1829883"/>
          </a:xfrm>
          <a:prstGeom prst="rect">
            <a:avLst/>
          </a:prstGeom>
          <a:noFill/>
          <a:ln>
            <a:noFill/>
          </a:ln>
        </p:spPr>
      </p:pic>
      <p:pic>
        <p:nvPicPr>
          <p:cNvPr id="215" name="Google Shape;215;p28"/>
          <p:cNvPicPr preferRelativeResize="0"/>
          <p:nvPr/>
        </p:nvPicPr>
        <p:blipFill rotWithShape="1">
          <a:blip r:embed="rId4">
            <a:alphaModFix/>
          </a:blip>
          <a:srcRect/>
          <a:stretch/>
        </p:blipFill>
        <p:spPr>
          <a:xfrm>
            <a:off x="5484235" y="1828641"/>
            <a:ext cx="2744826" cy="2156649"/>
          </a:xfrm>
          <a:prstGeom prst="rect">
            <a:avLst/>
          </a:prstGeom>
          <a:noFill/>
          <a:ln>
            <a:noFill/>
          </a:ln>
        </p:spPr>
      </p:pic>
      <p:pic>
        <p:nvPicPr>
          <p:cNvPr id="216" name="Google Shape;216;p28"/>
          <p:cNvPicPr preferRelativeResize="0"/>
          <p:nvPr/>
        </p:nvPicPr>
        <p:blipFill rotWithShape="1">
          <a:blip r:embed="rId5">
            <a:alphaModFix/>
          </a:blip>
          <a:srcRect/>
          <a:stretch/>
        </p:blipFill>
        <p:spPr>
          <a:xfrm>
            <a:off x="5484234" y="3476234"/>
            <a:ext cx="2744824" cy="1667266"/>
          </a:xfrm>
          <a:prstGeom prst="rect">
            <a:avLst/>
          </a:prstGeom>
          <a:noFill/>
          <a:ln>
            <a:noFill/>
          </a:ln>
        </p:spPr>
      </p:pic>
      <p:pic>
        <p:nvPicPr>
          <p:cNvPr id="217" name="Google Shape;217;p28"/>
          <p:cNvPicPr preferRelativeResize="0"/>
          <p:nvPr/>
        </p:nvPicPr>
        <p:blipFill rotWithShape="1">
          <a:blip r:embed="rId6">
            <a:alphaModFix/>
          </a:blip>
          <a:srcRect/>
          <a:stretch/>
        </p:blipFill>
        <p:spPr>
          <a:xfrm>
            <a:off x="423857" y="2649963"/>
            <a:ext cx="3494661" cy="2103727"/>
          </a:xfrm>
          <a:prstGeom prst="rect">
            <a:avLst/>
          </a:prstGeom>
          <a:noFill/>
          <a:ln>
            <a:noFill/>
          </a:ln>
        </p:spPr>
      </p:pic>
      <p:sp>
        <p:nvSpPr>
          <p:cNvPr id="218" name="Google Shape;218;p28"/>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DFA873E1-5DE2-487E-9882-3842DE74AFB3}"/>
              </a:ext>
            </a:extLst>
          </p:cNvPr>
          <p:cNvPicPr preferRelativeResize="0"/>
          <p:nvPr/>
        </p:nvPicPr>
        <p:blipFill rotWithShape="1">
          <a:blip r:embed="rId7">
            <a:alphaModFix/>
          </a:blip>
          <a:srcRect/>
          <a:stretch/>
        </p:blipFill>
        <p:spPr>
          <a:xfrm>
            <a:off x="8616800" y="4821546"/>
            <a:ext cx="403200" cy="25280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p:nvPr/>
        </p:nvSpPr>
        <p:spPr>
          <a:xfrm>
            <a:off x="423857" y="919263"/>
            <a:ext cx="1817100" cy="3486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None/>
            </a:pPr>
            <a:r>
              <a:rPr lang="en" i="0" u="none" strike="noStrike" cap="none">
                <a:solidFill>
                  <a:schemeClr val="dk1"/>
                </a:solidFill>
              </a:rPr>
              <a:t>Examples</a:t>
            </a:r>
            <a:endParaRPr i="0" u="none" strike="noStrike" cap="none">
              <a:solidFill>
                <a:schemeClr val="dk1"/>
              </a:solidFill>
            </a:endParaRPr>
          </a:p>
        </p:txBody>
      </p:sp>
      <p:graphicFrame>
        <p:nvGraphicFramePr>
          <p:cNvPr id="224" name="Google Shape;224;p29"/>
          <p:cNvGraphicFramePr/>
          <p:nvPr/>
        </p:nvGraphicFramePr>
        <p:xfrm>
          <a:off x="171353" y="1438438"/>
          <a:ext cx="8803800" cy="1737370"/>
        </p:xfrm>
        <a:graphic>
          <a:graphicData uri="http://schemas.openxmlformats.org/drawingml/2006/table">
            <a:tbl>
              <a:tblPr firstRow="1" bandRow="1">
                <a:noFill/>
                <a:tableStyleId>{FBCCAC56-B731-4D4C-9E43-DC0323D2DF90}</a:tableStyleId>
              </a:tblPr>
              <a:tblGrid>
                <a:gridCol w="1192325">
                  <a:extLst>
                    <a:ext uri="{9D8B030D-6E8A-4147-A177-3AD203B41FA5}">
                      <a16:colId xmlns:a16="http://schemas.microsoft.com/office/drawing/2014/main" val="20000"/>
                    </a:ext>
                  </a:extLst>
                </a:gridCol>
                <a:gridCol w="1198575">
                  <a:extLst>
                    <a:ext uri="{9D8B030D-6E8A-4147-A177-3AD203B41FA5}">
                      <a16:colId xmlns:a16="http://schemas.microsoft.com/office/drawing/2014/main" val="20001"/>
                    </a:ext>
                  </a:extLst>
                </a:gridCol>
                <a:gridCol w="1036050">
                  <a:extLst>
                    <a:ext uri="{9D8B030D-6E8A-4147-A177-3AD203B41FA5}">
                      <a16:colId xmlns:a16="http://schemas.microsoft.com/office/drawing/2014/main" val="20002"/>
                    </a:ext>
                  </a:extLst>
                </a:gridCol>
                <a:gridCol w="985275">
                  <a:extLst>
                    <a:ext uri="{9D8B030D-6E8A-4147-A177-3AD203B41FA5}">
                      <a16:colId xmlns:a16="http://schemas.microsoft.com/office/drawing/2014/main" val="20003"/>
                    </a:ext>
                  </a:extLst>
                </a:gridCol>
                <a:gridCol w="1168100">
                  <a:extLst>
                    <a:ext uri="{9D8B030D-6E8A-4147-A177-3AD203B41FA5}">
                      <a16:colId xmlns:a16="http://schemas.microsoft.com/office/drawing/2014/main" val="20004"/>
                    </a:ext>
                  </a:extLst>
                </a:gridCol>
                <a:gridCol w="1025900">
                  <a:extLst>
                    <a:ext uri="{9D8B030D-6E8A-4147-A177-3AD203B41FA5}">
                      <a16:colId xmlns:a16="http://schemas.microsoft.com/office/drawing/2014/main" val="20005"/>
                    </a:ext>
                  </a:extLst>
                </a:gridCol>
                <a:gridCol w="1066525">
                  <a:extLst>
                    <a:ext uri="{9D8B030D-6E8A-4147-A177-3AD203B41FA5}">
                      <a16:colId xmlns:a16="http://schemas.microsoft.com/office/drawing/2014/main" val="20006"/>
                    </a:ext>
                  </a:extLst>
                </a:gridCol>
                <a:gridCol w="1131050">
                  <a:extLst>
                    <a:ext uri="{9D8B030D-6E8A-4147-A177-3AD203B41FA5}">
                      <a16:colId xmlns:a16="http://schemas.microsoft.com/office/drawing/2014/main" val="20007"/>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locality</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locationID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Longitude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Latitude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coordinate</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Uncertainty</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minimum</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Depth</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maximum</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Depth</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footprint</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WKT</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Ha Long Bay</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MRGID:8897</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107.1</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20.9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26000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station_115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2.6999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51.2219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30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30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2"/>
                  </a:ext>
                </a:extLst>
              </a:tr>
              <a:tr h="320025">
                <a:tc>
                  <a:txBody>
                    <a:bodyPr/>
                    <a:lstStyle/>
                    <a:p>
                      <a:pPr marL="0" marR="0" lvl="0" indent="0" algn="ctr" rtl="0">
                        <a:spcBef>
                          <a:spcPts val="0"/>
                        </a:spcBef>
                        <a:spcAft>
                          <a:spcPts val="0"/>
                        </a:spcAft>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2.5996</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51.2765</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8134</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10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LINESTRING (2.53510 51.21549, 2.66418 51.33748)</a:t>
                      </a: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3"/>
                  </a:ext>
                </a:extLst>
              </a:tr>
            </a:tbl>
          </a:graphicData>
        </a:graphic>
      </p:graphicFrame>
      <p:sp>
        <p:nvSpPr>
          <p:cNvPr id="225" name="Google Shape;225;p29"/>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74A64F1B-CF16-4E54-8644-DF684A5A9FDC}"/>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txBox="1"/>
          <p:nvPr/>
        </p:nvSpPr>
        <p:spPr>
          <a:xfrm>
            <a:off x="423857" y="919263"/>
            <a:ext cx="5163600" cy="38088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None/>
            </a:pPr>
            <a:r>
              <a:rPr lang="en">
                <a:solidFill>
                  <a:schemeClr val="dk1"/>
                </a:solidFill>
              </a:rPr>
              <a:t>Terms</a:t>
            </a:r>
            <a:endParaRPr/>
          </a:p>
          <a:p>
            <a:pPr marL="457200" marR="0" lvl="0" indent="-317500" algn="l" rtl="0">
              <a:lnSpc>
                <a:spcPct val="150000"/>
              </a:lnSpc>
              <a:spcBef>
                <a:spcPts val="0"/>
              </a:spcBef>
              <a:spcAft>
                <a:spcPts val="0"/>
              </a:spcAft>
              <a:buClr>
                <a:schemeClr val="dk1"/>
              </a:buClr>
              <a:buSzPts val="1400"/>
              <a:buChar char="●"/>
            </a:pPr>
            <a:r>
              <a:rPr lang="en" b="1" i="0" u="none" strike="noStrike" cap="none">
                <a:solidFill>
                  <a:schemeClr val="dk1"/>
                </a:solidFill>
              </a:rPr>
              <a:t>eventDate</a:t>
            </a:r>
            <a:endParaRPr b="1"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verbatimEventDate (not recommended)</a:t>
            </a:r>
            <a:endParaRPr/>
          </a:p>
          <a:p>
            <a:pPr marL="457200" marR="0" lvl="0" indent="0" algn="l" rtl="0">
              <a:lnSpc>
                <a:spcPct val="150000"/>
              </a:lnSpc>
              <a:spcBef>
                <a:spcPts val="0"/>
              </a:spcBef>
              <a:spcAft>
                <a:spcPts val="0"/>
              </a:spcAft>
              <a:buNone/>
            </a:pPr>
            <a:r>
              <a:rPr lang="en" u="sng">
                <a:solidFill>
                  <a:schemeClr val="hlink"/>
                </a:solidFill>
                <a:hlinkClick r:id="rId3"/>
              </a:rPr>
              <a:t>ISO 8601</a:t>
            </a:r>
            <a:endParaRPr>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1973-02-28T15:25:00</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1973-02-28</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1973-02</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1973</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1973-02-28T15:25:00Z (UTC)</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1993-01-26T04:39+12/1993-01-26T05:48+12</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2015-023</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2014-W26</a:t>
            </a:r>
            <a:endParaRPr i="0" u="none" strike="noStrike" cap="none">
              <a:solidFill>
                <a:schemeClr val="dk1"/>
              </a:solidFill>
            </a:endParaRPr>
          </a:p>
        </p:txBody>
      </p:sp>
      <p:sp>
        <p:nvSpPr>
          <p:cNvPr id="231" name="Google Shape;231;p30"/>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Time</a:t>
            </a:r>
            <a:endParaRPr b="1">
              <a:solidFill>
                <a:srgbClr val="1E3566"/>
              </a:solidFill>
            </a:endParaRPr>
          </a:p>
        </p:txBody>
      </p:sp>
      <p:pic>
        <p:nvPicPr>
          <p:cNvPr id="2" name="Google Shape;154;p20">
            <a:extLst>
              <a:ext uri="{FF2B5EF4-FFF2-40B4-BE49-F238E27FC236}">
                <a16:creationId xmlns:a16="http://schemas.microsoft.com/office/drawing/2014/main" id="{24F6DC41-A60D-4BA2-B1BD-277377CA12B6}"/>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1"/>
          <p:cNvSpPr txBox="1"/>
          <p:nvPr/>
        </p:nvSpPr>
        <p:spPr>
          <a:xfrm>
            <a:off x="423857" y="919263"/>
            <a:ext cx="2541000" cy="2841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sz="1800">
                <a:solidFill>
                  <a:schemeClr val="dk1"/>
                </a:solidFill>
              </a:rPr>
              <a:t>Not ok:</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2015/07/11</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1915-6-9 0:00:00</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1995-7-0</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09-Dec-2009</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10-01-2013</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1:25</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00:18:00+0:00</a:t>
            </a:r>
            <a:endParaRPr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Jan</a:t>
            </a:r>
            <a:endParaRPr/>
          </a:p>
        </p:txBody>
      </p:sp>
      <p:pic>
        <p:nvPicPr>
          <p:cNvPr id="237" name="Google Shape;237;p31"/>
          <p:cNvPicPr preferRelativeResize="0"/>
          <p:nvPr/>
        </p:nvPicPr>
        <p:blipFill rotWithShape="1">
          <a:blip r:embed="rId3">
            <a:alphaModFix/>
          </a:blip>
          <a:srcRect/>
          <a:stretch/>
        </p:blipFill>
        <p:spPr>
          <a:xfrm>
            <a:off x="4397545" y="175903"/>
            <a:ext cx="3411342" cy="3976997"/>
          </a:xfrm>
          <a:prstGeom prst="rect">
            <a:avLst/>
          </a:prstGeom>
          <a:noFill/>
          <a:ln>
            <a:noFill/>
          </a:ln>
        </p:spPr>
      </p:pic>
      <p:sp>
        <p:nvSpPr>
          <p:cNvPr id="238" name="Google Shape;238;p31"/>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Time</a:t>
            </a:r>
            <a:endParaRPr b="1">
              <a:solidFill>
                <a:srgbClr val="1E3566"/>
              </a:solidFill>
            </a:endParaRPr>
          </a:p>
        </p:txBody>
      </p:sp>
      <p:pic>
        <p:nvPicPr>
          <p:cNvPr id="2" name="Google Shape;154;p20">
            <a:extLst>
              <a:ext uri="{FF2B5EF4-FFF2-40B4-BE49-F238E27FC236}">
                <a16:creationId xmlns:a16="http://schemas.microsoft.com/office/drawing/2014/main" id="{6F39C3AC-17C6-40C8-9267-D30024FB7539}"/>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2"/>
          <p:cNvSpPr txBox="1"/>
          <p:nvPr/>
        </p:nvSpPr>
        <p:spPr>
          <a:xfrm>
            <a:off x="423857" y="919263"/>
            <a:ext cx="7334100" cy="38088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None/>
            </a:pPr>
            <a:r>
              <a:rPr lang="en">
                <a:solidFill>
                  <a:schemeClr val="dk1"/>
                </a:solidFill>
              </a:rPr>
              <a:t>Terms</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institutionCode</a:t>
            </a:r>
            <a:endParaRPr i="0" u="none" strike="noStrike" cap="none">
              <a:solidFill>
                <a:schemeClr val="dk1"/>
              </a:solidFill>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institution who has custody over the collection or dataset</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collectionCode</a:t>
            </a:r>
            <a:endParaRPr i="0" u="none" strike="noStrike" cap="none">
              <a:solidFill>
                <a:schemeClr val="dk1"/>
              </a:solidFill>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identifier for the collection or dataset (same for all records)</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catalogNumber</a:t>
            </a:r>
            <a:endParaRPr i="0" u="none" strike="noStrike" cap="none">
              <a:solidFill>
                <a:schemeClr val="dk1"/>
              </a:solidFill>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unique key within the dataset</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occurrenceID</a:t>
            </a:r>
            <a:endParaRPr i="0" u="none" strike="noStrike" cap="none">
              <a:solidFill>
                <a:schemeClr val="dk1"/>
              </a:solidFill>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globally unique</a:t>
            </a:r>
            <a:endParaRPr/>
          </a:p>
          <a:p>
            <a:pPr marL="914400" marR="0" lvl="1" indent="-317500" algn="l" rtl="0">
              <a:lnSpc>
                <a:spcPct val="150000"/>
              </a:lnSpc>
              <a:spcBef>
                <a:spcPts val="0"/>
              </a:spcBef>
              <a:spcAft>
                <a:spcPts val="0"/>
              </a:spcAft>
              <a:buClr>
                <a:schemeClr val="dk1"/>
              </a:buClr>
              <a:buSzPts val="1400"/>
              <a:buChar char="○"/>
            </a:pPr>
            <a:r>
              <a:rPr lang="en" i="0" u="none" strike="noStrike" cap="none">
                <a:solidFill>
                  <a:schemeClr val="dk1"/>
                </a:solidFill>
              </a:rPr>
              <a:t>urn:catalog:[institutionCode]:[collectionCode]:[catalogNumber]</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recordNumber</a:t>
            </a:r>
            <a:endParaRPr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organismID</a:t>
            </a:r>
            <a:endParaRPr i="0" u="none" strike="noStrike" cap="none">
              <a:solidFill>
                <a:schemeClr val="dk1"/>
              </a:solidFill>
            </a:endParaRPr>
          </a:p>
        </p:txBody>
      </p:sp>
      <p:sp>
        <p:nvSpPr>
          <p:cNvPr id="244" name="Google Shape;244;p32"/>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Identifiers</a:t>
            </a:r>
            <a:endParaRPr b="1">
              <a:solidFill>
                <a:srgbClr val="1E3566"/>
              </a:solidFill>
            </a:endParaRPr>
          </a:p>
        </p:txBody>
      </p:sp>
      <p:pic>
        <p:nvPicPr>
          <p:cNvPr id="2" name="Google Shape;154;p20">
            <a:extLst>
              <a:ext uri="{FF2B5EF4-FFF2-40B4-BE49-F238E27FC236}">
                <a16:creationId xmlns:a16="http://schemas.microsoft.com/office/drawing/2014/main" id="{75F07F25-54D9-4583-9769-DA7BD3C197EA}"/>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3"/>
          <p:cNvSpPr txBox="1"/>
          <p:nvPr/>
        </p:nvSpPr>
        <p:spPr>
          <a:xfrm>
            <a:off x="423857" y="919263"/>
            <a:ext cx="13554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Examples</a:t>
            </a:r>
            <a:endParaRPr/>
          </a:p>
        </p:txBody>
      </p:sp>
      <p:graphicFrame>
        <p:nvGraphicFramePr>
          <p:cNvPr id="250" name="Google Shape;250;p33"/>
          <p:cNvGraphicFramePr/>
          <p:nvPr/>
        </p:nvGraphicFramePr>
        <p:xfrm>
          <a:off x="317270" y="1518693"/>
          <a:ext cx="8431325" cy="960075"/>
        </p:xfrm>
        <a:graphic>
          <a:graphicData uri="http://schemas.openxmlformats.org/drawingml/2006/table">
            <a:tbl>
              <a:tblPr firstRow="1" bandRow="1">
                <a:noFill/>
                <a:tableStyleId>{FBCCAC56-B731-4D4C-9E43-DC0323D2DF90}</a:tableStyleId>
              </a:tblPr>
              <a:tblGrid>
                <a:gridCol w="1622750">
                  <a:extLst>
                    <a:ext uri="{9D8B030D-6E8A-4147-A177-3AD203B41FA5}">
                      <a16:colId xmlns:a16="http://schemas.microsoft.com/office/drawing/2014/main" val="20000"/>
                    </a:ext>
                  </a:extLst>
                </a:gridCol>
                <a:gridCol w="1779375">
                  <a:extLst>
                    <a:ext uri="{9D8B030D-6E8A-4147-A177-3AD203B41FA5}">
                      <a16:colId xmlns:a16="http://schemas.microsoft.com/office/drawing/2014/main" val="20001"/>
                    </a:ext>
                  </a:extLst>
                </a:gridCol>
                <a:gridCol w="1705225">
                  <a:extLst>
                    <a:ext uri="{9D8B030D-6E8A-4147-A177-3AD203B41FA5}">
                      <a16:colId xmlns:a16="http://schemas.microsoft.com/office/drawing/2014/main" val="20002"/>
                    </a:ext>
                  </a:extLst>
                </a:gridCol>
                <a:gridCol w="3323975">
                  <a:extLst>
                    <a:ext uri="{9D8B030D-6E8A-4147-A177-3AD203B41FA5}">
                      <a16:colId xmlns:a16="http://schemas.microsoft.com/office/drawing/2014/main" val="20003"/>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institutionCode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collectionCode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catalogNumber</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occurrenceID</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UGent</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Macrobel</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28125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urn:catalog:UGent:Macrobel:28125</a:t>
                      </a:r>
                      <a:endParaRPr sz="1100"/>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ICES</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DATRAS-EVHOE</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865761</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urn:catalog:ICES:DATRAS-EVHOE:865761</a:t>
                      </a:r>
                      <a:endParaRPr sz="1100"/>
                    </a:p>
                  </a:txBody>
                  <a:tcPr marL="91450" marR="91450" marT="34300" marB="34300" anchor="ctr"/>
                </a:tc>
                <a:extLst>
                  <a:ext uri="{0D108BD9-81ED-4DB2-BD59-A6C34878D82A}">
                    <a16:rowId xmlns:a16="http://schemas.microsoft.com/office/drawing/2014/main" val="10002"/>
                  </a:ext>
                </a:extLst>
              </a:tr>
            </a:tbl>
          </a:graphicData>
        </a:graphic>
      </p:graphicFrame>
      <p:sp>
        <p:nvSpPr>
          <p:cNvPr id="251" name="Google Shape;251;p33"/>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Identifiers</a:t>
            </a:r>
            <a:endParaRPr b="1">
              <a:solidFill>
                <a:srgbClr val="1E3566"/>
              </a:solidFill>
            </a:endParaRPr>
          </a:p>
        </p:txBody>
      </p:sp>
      <p:pic>
        <p:nvPicPr>
          <p:cNvPr id="2" name="Google Shape;154;p20">
            <a:extLst>
              <a:ext uri="{FF2B5EF4-FFF2-40B4-BE49-F238E27FC236}">
                <a16:creationId xmlns:a16="http://schemas.microsoft.com/office/drawing/2014/main" id="{C9C09CD0-4860-489E-B85F-CB4AB4045E35}"/>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Darwin Core</a:t>
            </a:r>
            <a:endParaRPr b="1">
              <a:solidFill>
                <a:srgbClr val="1E3566"/>
              </a:solidFill>
              <a:latin typeface="Montserrat"/>
              <a:ea typeface="Montserrat"/>
              <a:cs typeface="Montserrat"/>
              <a:sym typeface="Montserrat"/>
            </a:endParaRPr>
          </a:p>
        </p:txBody>
      </p:sp>
      <p:pic>
        <p:nvPicPr>
          <p:cNvPr id="70" name="Google Shape;70;p15"/>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71" name="Google Shape;71;p15"/>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2" name="Google Shape;72;p15"/>
          <p:cNvSpPr txBox="1"/>
          <p:nvPr/>
        </p:nvSpPr>
        <p:spPr>
          <a:xfrm>
            <a:off x="802797" y="1061366"/>
            <a:ext cx="7854300" cy="3808800"/>
          </a:xfrm>
          <a:prstGeom prst="rect">
            <a:avLst/>
          </a:prstGeom>
          <a:noFill/>
          <a:ln>
            <a:noFill/>
          </a:ln>
        </p:spPr>
        <p:txBody>
          <a:bodyPr spcFirstLastPara="1" wrap="square" lIns="91425" tIns="45700" rIns="91425" bIns="45700" anchor="t" anchorCtr="0">
            <a:noAutofit/>
          </a:bodyPr>
          <a:lstStyle/>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Body of standards, including a glossary of terms to facilitate sharing of biodiversity information</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Managed by Biodiversity Information Standards (TDWG)</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Versions</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1.0 (1998)</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1.2 (2001) – </a:t>
            </a:r>
            <a:r>
              <a:rPr lang="en" i="0" u="none" strike="noStrike" cap="none" dirty="0">
                <a:solidFill>
                  <a:srgbClr val="FF0000"/>
                </a:solidFill>
              </a:rPr>
              <a:t>OBIS Extension of DwC 1.2</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1.4 (2005)</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ratified Darwin Core (2009) – </a:t>
            </a:r>
            <a:r>
              <a:rPr lang="en" i="0" u="none" strike="noStrike" cap="none" dirty="0">
                <a:solidFill>
                  <a:srgbClr val="FF0000"/>
                </a:solidFill>
              </a:rPr>
              <a:t>OBIS transitioned to ratified DwC in 2013</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Simple Darwin Core</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Terms definitions: </a:t>
            </a:r>
            <a:r>
              <a:rPr lang="en" u="sng" dirty="0">
                <a:solidFill>
                  <a:schemeClr val="hlink"/>
                </a:solidFill>
                <a:hlinkClick r:id="rId4"/>
              </a:rPr>
              <a:t>http://rs.tdwg.org/dwc/terms</a:t>
            </a:r>
            <a:endParaRPr dirty="0">
              <a:solidFill>
                <a:schemeClr val="dk1"/>
              </a:solidFill>
            </a:endParaRPr>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For a list of Darwin Core terms in use by OBIS (and GBIF) see </a:t>
            </a:r>
            <a:r>
              <a:rPr lang="en" u="sng" dirty="0">
                <a:solidFill>
                  <a:schemeClr val="hlink"/>
                </a:solidFill>
                <a:hlinkClick r:id="rId5"/>
              </a:rPr>
              <a:t>http://rs.gbif.org</a:t>
            </a:r>
            <a:r>
              <a:rPr lang="en" dirty="0">
                <a:solidFill>
                  <a:schemeClr val="dk1"/>
                </a:solidFill>
              </a:rPr>
              <a:t> </a:t>
            </a:r>
            <a:endParaRPr dirty="0"/>
          </a:p>
          <a:p>
            <a:pPr marL="285750" marR="0" lvl="0" indent="-171450" algn="l" rtl="0">
              <a:lnSpc>
                <a:spcPct val="150000"/>
              </a:lnSpc>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34"/>
          <p:cNvSpPr txBox="1"/>
          <p:nvPr/>
        </p:nvSpPr>
        <p:spPr>
          <a:xfrm>
            <a:off x="423857" y="919263"/>
            <a:ext cx="5030400" cy="6603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Terms</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eventID, parentEventID </a:t>
            </a:r>
            <a:r>
              <a:rPr lang="en" b="1" i="0" u="none" strike="noStrike" cap="none">
                <a:solidFill>
                  <a:schemeClr val="dk1"/>
                </a:solidFill>
              </a:rPr>
              <a:t>→ </a:t>
            </a:r>
            <a:r>
              <a:rPr lang="en" i="0" u="none" strike="noStrike" cap="none">
                <a:solidFill>
                  <a:schemeClr val="dk1"/>
                </a:solidFill>
              </a:rPr>
              <a:t>dataset structure</a:t>
            </a:r>
            <a:endParaRPr/>
          </a:p>
        </p:txBody>
      </p:sp>
      <p:pic>
        <p:nvPicPr>
          <p:cNvPr id="257" name="Google Shape;257;p34"/>
          <p:cNvPicPr preferRelativeResize="0"/>
          <p:nvPr/>
        </p:nvPicPr>
        <p:blipFill rotWithShape="1">
          <a:blip r:embed="rId3">
            <a:alphaModFix/>
          </a:blip>
          <a:srcRect/>
          <a:stretch/>
        </p:blipFill>
        <p:spPr>
          <a:xfrm>
            <a:off x="1085323" y="1795058"/>
            <a:ext cx="5295862" cy="2975312"/>
          </a:xfrm>
          <a:prstGeom prst="rect">
            <a:avLst/>
          </a:prstGeom>
          <a:noFill/>
          <a:ln>
            <a:noFill/>
          </a:ln>
        </p:spPr>
      </p:pic>
      <p:sp>
        <p:nvSpPr>
          <p:cNvPr id="258" name="Google Shape;258;p34"/>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Identifiers</a:t>
            </a:r>
            <a:endParaRPr b="1">
              <a:solidFill>
                <a:srgbClr val="1E3566"/>
              </a:solidFill>
            </a:endParaRPr>
          </a:p>
        </p:txBody>
      </p:sp>
      <p:pic>
        <p:nvPicPr>
          <p:cNvPr id="2" name="Google Shape;154;p20">
            <a:extLst>
              <a:ext uri="{FF2B5EF4-FFF2-40B4-BE49-F238E27FC236}">
                <a16:creationId xmlns:a16="http://schemas.microsoft.com/office/drawing/2014/main" id="{8EBB378F-10FA-4B2D-8593-9C068A26796D}"/>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5"/>
          <p:cNvSpPr txBox="1"/>
          <p:nvPr/>
        </p:nvSpPr>
        <p:spPr>
          <a:xfrm>
            <a:off x="423857" y="919263"/>
            <a:ext cx="12657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Example</a:t>
            </a:r>
            <a:endParaRPr/>
          </a:p>
        </p:txBody>
      </p:sp>
      <p:graphicFrame>
        <p:nvGraphicFramePr>
          <p:cNvPr id="264" name="Google Shape;264;p35"/>
          <p:cNvGraphicFramePr/>
          <p:nvPr/>
        </p:nvGraphicFramePr>
        <p:xfrm>
          <a:off x="303414" y="1383611"/>
          <a:ext cx="8601675" cy="1988835"/>
        </p:xfrm>
        <a:graphic>
          <a:graphicData uri="http://schemas.openxmlformats.org/drawingml/2006/table">
            <a:tbl>
              <a:tblPr firstRow="1" bandRow="1">
                <a:noFill/>
                <a:tableStyleId>{FBCCAC56-B731-4D4C-9E43-DC0323D2DF90}</a:tableStyleId>
              </a:tblPr>
              <a:tblGrid>
                <a:gridCol w="2629250">
                  <a:extLst>
                    <a:ext uri="{9D8B030D-6E8A-4147-A177-3AD203B41FA5}">
                      <a16:colId xmlns:a16="http://schemas.microsoft.com/office/drawing/2014/main" val="20000"/>
                    </a:ext>
                  </a:extLst>
                </a:gridCol>
                <a:gridCol w="1804075">
                  <a:extLst>
                    <a:ext uri="{9D8B030D-6E8A-4147-A177-3AD203B41FA5}">
                      <a16:colId xmlns:a16="http://schemas.microsoft.com/office/drawing/2014/main" val="20001"/>
                    </a:ext>
                  </a:extLst>
                </a:gridCol>
                <a:gridCol w="1186250">
                  <a:extLst>
                    <a:ext uri="{9D8B030D-6E8A-4147-A177-3AD203B41FA5}">
                      <a16:colId xmlns:a16="http://schemas.microsoft.com/office/drawing/2014/main" val="20002"/>
                    </a:ext>
                  </a:extLst>
                </a:gridCol>
                <a:gridCol w="1029725">
                  <a:extLst>
                    <a:ext uri="{9D8B030D-6E8A-4147-A177-3AD203B41FA5}">
                      <a16:colId xmlns:a16="http://schemas.microsoft.com/office/drawing/2014/main" val="20003"/>
                    </a:ext>
                  </a:extLst>
                </a:gridCol>
                <a:gridCol w="955600">
                  <a:extLst>
                    <a:ext uri="{9D8B030D-6E8A-4147-A177-3AD203B41FA5}">
                      <a16:colId xmlns:a16="http://schemas.microsoft.com/office/drawing/2014/main" val="20004"/>
                    </a:ext>
                  </a:extLst>
                </a:gridCol>
                <a:gridCol w="996775">
                  <a:extLst>
                    <a:ext uri="{9D8B030D-6E8A-4147-A177-3AD203B41FA5}">
                      <a16:colId xmlns:a16="http://schemas.microsoft.com/office/drawing/2014/main" val="20005"/>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eventID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parentEventID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type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eventDate</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decimalLongitude</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decimalLatitude</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l" rtl="0">
                        <a:spcBef>
                          <a:spcPts val="0"/>
                        </a:spcBef>
                        <a:spcAft>
                          <a:spcPts val="0"/>
                        </a:spcAft>
                        <a:buNone/>
                      </a:pPr>
                      <a:r>
                        <a:rPr lang="en" sz="900" u="none" strike="noStrike" cap="none">
                          <a:latin typeface="Montserrat"/>
                          <a:ea typeface="Montserrat"/>
                          <a:cs typeface="Montserrat"/>
                          <a:sym typeface="Montserrat"/>
                        </a:rPr>
                        <a:t>cruise_1</a:t>
                      </a:r>
                      <a:endParaRPr sz="1100"/>
                    </a:p>
                  </a:txBody>
                  <a:tcPr marL="91450" marR="91450" marT="34300" marB="34300" anchor="ctr"/>
                </a:tc>
                <a:tc>
                  <a:txBody>
                    <a:bodyPr/>
                    <a:lstStyle/>
                    <a:p>
                      <a:pPr marL="0" marR="0" lvl="0" indent="0" algn="l"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cruise</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cruise_1:station_1</a:t>
                      </a:r>
                      <a:endParaRPr sz="1100"/>
                    </a:p>
                  </a:txBody>
                  <a:tcPr marL="91450" marR="91450" marT="34300" marB="34300" anchor="ctr"/>
                </a:tc>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cruise_1</a:t>
                      </a:r>
                      <a:endParaRPr sz="1100"/>
                    </a:p>
                  </a:txBody>
                  <a:tcPr marL="91450" marR="91450" marT="34300" marB="34300" anchor="ctr"/>
                </a:tc>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station</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-12.0190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33.9069</a:t>
                      </a:r>
                      <a:endParaRPr sz="1100"/>
                    </a:p>
                  </a:txBody>
                  <a:tcPr marL="91450" marR="91450" marT="34300" marB="34300" anchor="ctr"/>
                </a:tc>
                <a:extLst>
                  <a:ext uri="{0D108BD9-81ED-4DB2-BD59-A6C34878D82A}">
                    <a16:rowId xmlns:a16="http://schemas.microsoft.com/office/drawing/2014/main" val="10002"/>
                  </a:ext>
                </a:extLst>
              </a:tr>
              <a:tr h="320025">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cruise_1:station_1:grab_1</a:t>
                      </a:r>
                      <a:endParaRPr sz="1100"/>
                    </a:p>
                  </a:txBody>
                  <a:tcPr marL="91450" marR="91450" marT="34300" marB="34300" anchor="ctr"/>
                </a:tc>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cruise_1:station_1</a:t>
                      </a:r>
                      <a:endParaRPr sz="1100"/>
                    </a:p>
                  </a:txBody>
                  <a:tcPr marL="91450" marR="91450" marT="34300" marB="34300" anchor="ctr"/>
                </a:tc>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grab</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2016-01-02T16:02</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3"/>
                  </a:ext>
                </a:extLst>
              </a:tr>
              <a:tr h="320025">
                <a:tc>
                  <a:txBody>
                    <a:bodyPr/>
                    <a:lstStyle/>
                    <a:p>
                      <a:pPr marL="0" marR="0" lvl="0" indent="0" algn="l" rtl="0">
                        <a:spcBef>
                          <a:spcPts val="0"/>
                        </a:spcBef>
                        <a:spcAft>
                          <a:spcPts val="0"/>
                        </a:spcAft>
                        <a:buNone/>
                      </a:pPr>
                      <a:r>
                        <a:rPr lang="en" sz="900" u="none" strike="noStrike" cap="none">
                          <a:latin typeface="Montserrat"/>
                          <a:ea typeface="Montserrat"/>
                          <a:cs typeface="Montserrat"/>
                          <a:sym typeface="Montserrat"/>
                        </a:rPr>
                        <a:t>cruise_1:station_1:grab_2</a:t>
                      </a:r>
                      <a:endParaRPr sz="1100"/>
                    </a:p>
                  </a:txBody>
                  <a:tcPr marL="91450" marR="91450" marT="34300" marB="34300" anchor="ctr"/>
                </a:tc>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cruise_1:station_1</a:t>
                      </a:r>
                      <a:endParaRPr sz="1100"/>
                    </a:p>
                  </a:txBody>
                  <a:tcPr marL="91450" marR="91450" marT="34300" marB="34300" anchor="ctr"/>
                </a:tc>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grab</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2016-01-02T16:24</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4"/>
                  </a:ext>
                </a:extLst>
              </a:tr>
              <a:tr h="320025">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cruise_1:station_1:grab_1:subsample_1</a:t>
                      </a:r>
                      <a:endParaRPr sz="1100"/>
                    </a:p>
                  </a:txBody>
                  <a:tcPr marL="91450" marR="91450" marT="34300" marB="34300" anchor="ctr"/>
                </a:tc>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cruise_1:station_1:grab_1</a:t>
                      </a:r>
                      <a:endParaRPr sz="1100"/>
                    </a:p>
                  </a:txBody>
                  <a:tcPr marL="91450" marR="91450" marT="34300" marB="34300" anchor="ctr"/>
                </a:tc>
                <a:tc>
                  <a:txBody>
                    <a:bodyPr/>
                    <a:lstStyle/>
                    <a:p>
                      <a:pPr marL="0" marR="0" lvl="0" indent="0" algn="l"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subsample</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5"/>
                  </a:ext>
                </a:extLst>
              </a:tr>
            </a:tbl>
          </a:graphicData>
        </a:graphic>
      </p:graphicFrame>
      <p:sp>
        <p:nvSpPr>
          <p:cNvPr id="265" name="Google Shape;265;p35"/>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Identifiers</a:t>
            </a:r>
            <a:endParaRPr b="1">
              <a:solidFill>
                <a:srgbClr val="1E3566"/>
              </a:solidFill>
            </a:endParaRPr>
          </a:p>
        </p:txBody>
      </p:sp>
      <p:pic>
        <p:nvPicPr>
          <p:cNvPr id="2" name="Google Shape;154;p20">
            <a:extLst>
              <a:ext uri="{FF2B5EF4-FFF2-40B4-BE49-F238E27FC236}">
                <a16:creationId xmlns:a16="http://schemas.microsoft.com/office/drawing/2014/main" id="{66634B78-D19A-40BA-97BC-8C21BD8EBA75}"/>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36"/>
          <p:cNvSpPr txBox="1"/>
          <p:nvPr/>
        </p:nvSpPr>
        <p:spPr>
          <a:xfrm>
            <a:off x="423857" y="919263"/>
            <a:ext cx="8065200" cy="25623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Terms</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individualCount</a:t>
            </a:r>
            <a:endParaRPr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organismQuantity</a:t>
            </a:r>
            <a:endParaRPr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organismQuantityType</a:t>
            </a:r>
            <a:endParaRPr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sampleSizeValue</a:t>
            </a:r>
            <a:endParaRPr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sampleSizeUnit</a:t>
            </a:r>
            <a:endParaRPr i="0" u="none" strike="noStrike" cap="none">
              <a:solidFill>
                <a:schemeClr val="dk1"/>
              </a:solidFill>
            </a:endParaRPr>
          </a:p>
          <a:p>
            <a:pPr marL="0" marR="0" lvl="0" indent="0" algn="l" rtl="0">
              <a:lnSpc>
                <a:spcPct val="150000"/>
              </a:lnSpc>
              <a:spcBef>
                <a:spcPts val="0"/>
              </a:spcBef>
              <a:spcAft>
                <a:spcPts val="0"/>
              </a:spcAft>
              <a:buNone/>
            </a:pPr>
            <a:r>
              <a:rPr lang="en">
                <a:solidFill>
                  <a:srgbClr val="FF0000"/>
                </a:solidFill>
              </a:rPr>
              <a:t>OBIS recommended practice: add sampling parameters and quantities in the </a:t>
            </a:r>
            <a:r>
              <a:rPr lang="en" b="1">
                <a:solidFill>
                  <a:srgbClr val="FF0000"/>
                </a:solidFill>
              </a:rPr>
              <a:t>ExtendedMeasurementOrFact Extension</a:t>
            </a:r>
            <a:endParaRPr/>
          </a:p>
        </p:txBody>
      </p:sp>
      <p:sp>
        <p:nvSpPr>
          <p:cNvPr id="271" name="Google Shape;271;p36"/>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Quantity</a:t>
            </a:r>
            <a:endParaRPr b="1">
              <a:solidFill>
                <a:srgbClr val="1E3566"/>
              </a:solidFill>
            </a:endParaRPr>
          </a:p>
        </p:txBody>
      </p:sp>
      <p:pic>
        <p:nvPicPr>
          <p:cNvPr id="2" name="Google Shape;154;p20">
            <a:extLst>
              <a:ext uri="{FF2B5EF4-FFF2-40B4-BE49-F238E27FC236}">
                <a16:creationId xmlns:a16="http://schemas.microsoft.com/office/drawing/2014/main" id="{1DC780C2-B3A8-49E9-8FEE-F3C7EC2236BC}"/>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37"/>
          <p:cNvSpPr/>
          <p:nvPr/>
        </p:nvSpPr>
        <p:spPr>
          <a:xfrm>
            <a:off x="367400" y="887813"/>
            <a:ext cx="8652600" cy="4016400"/>
          </a:xfrm>
          <a:prstGeom prst="rect">
            <a:avLst/>
          </a:prstGeom>
          <a:noFill/>
          <a:ln>
            <a:noFill/>
          </a:ln>
        </p:spPr>
        <p:txBody>
          <a:bodyPr spcFirstLastPara="1" wrap="square" lIns="91425" tIns="45700" rIns="91425" bIns="45700" anchor="t" anchorCtr="0">
            <a:noAutofit/>
          </a:bodyPr>
          <a:lstStyle/>
          <a:p>
            <a:pPr marL="457200" marR="0" lvl="0" indent="-317500" algn="l" rtl="0">
              <a:spcBef>
                <a:spcPts val="0"/>
              </a:spcBef>
              <a:spcAft>
                <a:spcPts val="0"/>
              </a:spcAft>
              <a:buClr>
                <a:schemeClr val="dk1"/>
              </a:buClr>
              <a:buSzPts val="1400"/>
              <a:buChar char="●"/>
            </a:pPr>
            <a:r>
              <a:rPr lang="en" b="1" dirty="0">
                <a:solidFill>
                  <a:schemeClr val="dk1"/>
                </a:solidFill>
              </a:rPr>
              <a:t>ID</a:t>
            </a:r>
            <a:r>
              <a:rPr lang="en" dirty="0">
                <a:solidFill>
                  <a:schemeClr val="dk1"/>
                </a:solidFill>
              </a:rPr>
              <a:t>: the identifier used by DwC-A standard to link the eMoF to the Core file.</a:t>
            </a:r>
            <a:endParaRPr dirty="0"/>
          </a:p>
          <a:p>
            <a:pPr marL="457200" marR="0" lvl="0" indent="-317500" algn="l" rtl="0">
              <a:spcBef>
                <a:spcPts val="0"/>
              </a:spcBef>
              <a:spcAft>
                <a:spcPts val="0"/>
              </a:spcAft>
              <a:buClr>
                <a:schemeClr val="dk1"/>
              </a:buClr>
              <a:buSzPts val="1400"/>
              <a:buChar char="●"/>
            </a:pPr>
            <a:r>
              <a:rPr lang="en" b="1" dirty="0">
                <a:solidFill>
                  <a:schemeClr val="dk1"/>
                </a:solidFill>
              </a:rPr>
              <a:t>occurrenceID</a:t>
            </a:r>
            <a:r>
              <a:rPr lang="en" dirty="0">
                <a:solidFill>
                  <a:schemeClr val="dk1"/>
                </a:solidFill>
              </a:rPr>
              <a:t> (new): identifier to link the eMoF with the occurrence extension.</a:t>
            </a:r>
            <a:endParaRPr dirty="0"/>
          </a:p>
          <a:p>
            <a:pPr marL="457200" marR="0" lvl="0" indent="-317500" algn="l" rtl="0">
              <a:spcBef>
                <a:spcPts val="0"/>
              </a:spcBef>
              <a:spcAft>
                <a:spcPts val="0"/>
              </a:spcAft>
              <a:buClr>
                <a:schemeClr val="dk1"/>
              </a:buClr>
              <a:buSzPts val="1400"/>
              <a:buChar char="●"/>
            </a:pPr>
            <a:r>
              <a:rPr lang="en" b="1" dirty="0">
                <a:solidFill>
                  <a:schemeClr val="dk1"/>
                </a:solidFill>
              </a:rPr>
              <a:t>measurementType</a:t>
            </a:r>
            <a:r>
              <a:rPr lang="en" dirty="0">
                <a:solidFill>
                  <a:schemeClr val="dk1"/>
                </a:solidFill>
              </a:rPr>
              <a:t>: The nature of the measurement, fact, characteristic, or assertion.</a:t>
            </a:r>
            <a:endParaRPr dirty="0"/>
          </a:p>
          <a:p>
            <a:pPr marL="914400" marR="0" lvl="1" indent="-317500" algn="l" rtl="0">
              <a:spcBef>
                <a:spcPts val="0"/>
              </a:spcBef>
              <a:spcAft>
                <a:spcPts val="0"/>
              </a:spcAft>
              <a:buClr>
                <a:schemeClr val="dk1"/>
              </a:buClr>
              <a:buSzPts val="1400"/>
              <a:buChar char="○"/>
            </a:pPr>
            <a:r>
              <a:rPr lang="en" b="1" i="0" u="none" strike="noStrike" cap="none" dirty="0">
                <a:solidFill>
                  <a:schemeClr val="dk1"/>
                </a:solidFill>
              </a:rPr>
              <a:t>measurementTypeID</a:t>
            </a:r>
            <a:r>
              <a:rPr lang="en" i="0" u="none" strike="noStrike" cap="none" dirty="0">
                <a:solidFill>
                  <a:schemeClr val="dk1"/>
                </a:solidFill>
              </a:rPr>
              <a:t> (new): An identifier for the measurementType (global unique identifier, URI)</a:t>
            </a:r>
            <a:endParaRPr dirty="0"/>
          </a:p>
          <a:p>
            <a:pPr marL="457200" marR="0" lvl="0" indent="-317500" algn="l" rtl="0">
              <a:spcBef>
                <a:spcPts val="0"/>
              </a:spcBef>
              <a:spcAft>
                <a:spcPts val="0"/>
              </a:spcAft>
              <a:buClr>
                <a:schemeClr val="dk1"/>
              </a:buClr>
              <a:buSzPts val="1400"/>
              <a:buChar char="●"/>
            </a:pPr>
            <a:r>
              <a:rPr lang="en" b="1" dirty="0">
                <a:solidFill>
                  <a:schemeClr val="dk1"/>
                </a:solidFill>
              </a:rPr>
              <a:t>measurementValue</a:t>
            </a:r>
            <a:r>
              <a:rPr lang="en" dirty="0">
                <a:solidFill>
                  <a:schemeClr val="dk1"/>
                </a:solidFill>
              </a:rPr>
              <a:t>: The value of the measurement, fact, characteristic, or assertion.</a:t>
            </a:r>
            <a:endParaRPr dirty="0"/>
          </a:p>
          <a:p>
            <a:pPr marL="914400" marR="0" lvl="1" indent="-317500" algn="l" rtl="0">
              <a:spcBef>
                <a:spcPts val="0"/>
              </a:spcBef>
              <a:spcAft>
                <a:spcPts val="0"/>
              </a:spcAft>
              <a:buClr>
                <a:schemeClr val="dk1"/>
              </a:buClr>
              <a:buSzPts val="1400"/>
              <a:buChar char="○"/>
            </a:pPr>
            <a:r>
              <a:rPr lang="en" b="1" i="0" u="none" strike="noStrike" cap="none" dirty="0">
                <a:solidFill>
                  <a:schemeClr val="dk1"/>
                </a:solidFill>
              </a:rPr>
              <a:t>measurementValueID</a:t>
            </a:r>
            <a:r>
              <a:rPr lang="en" i="0" u="none" strike="noStrike" cap="none" dirty="0">
                <a:solidFill>
                  <a:schemeClr val="dk1"/>
                </a:solidFill>
              </a:rPr>
              <a:t> (new): An identifier for facts stored in the column measurementValue (global unique identifier, URI)</a:t>
            </a:r>
            <a:endParaRPr dirty="0"/>
          </a:p>
          <a:p>
            <a:pPr marL="457200" marR="0" lvl="0" indent="-317500" algn="l" rtl="0">
              <a:spcBef>
                <a:spcPts val="0"/>
              </a:spcBef>
              <a:spcAft>
                <a:spcPts val="0"/>
              </a:spcAft>
              <a:buClr>
                <a:schemeClr val="dk1"/>
              </a:buClr>
              <a:buSzPts val="1400"/>
              <a:buChar char="●"/>
            </a:pPr>
            <a:r>
              <a:rPr lang="en" b="1" dirty="0">
                <a:solidFill>
                  <a:schemeClr val="dk1"/>
                </a:solidFill>
              </a:rPr>
              <a:t>measurementAccuracy</a:t>
            </a:r>
            <a:r>
              <a:rPr lang="en" dirty="0">
                <a:solidFill>
                  <a:schemeClr val="dk1"/>
                </a:solidFill>
              </a:rPr>
              <a:t>: The description of the potential error associated with the measurementValue.</a:t>
            </a:r>
            <a:endParaRPr dirty="0"/>
          </a:p>
          <a:p>
            <a:pPr marL="457200" marR="0" lvl="0" indent="-317500" algn="l" rtl="0">
              <a:spcBef>
                <a:spcPts val="0"/>
              </a:spcBef>
              <a:spcAft>
                <a:spcPts val="0"/>
              </a:spcAft>
              <a:buClr>
                <a:schemeClr val="dk1"/>
              </a:buClr>
              <a:buSzPts val="1400"/>
              <a:buChar char="●"/>
            </a:pPr>
            <a:r>
              <a:rPr lang="en" b="1" dirty="0">
                <a:solidFill>
                  <a:schemeClr val="dk1"/>
                </a:solidFill>
              </a:rPr>
              <a:t>measurementUnit</a:t>
            </a:r>
            <a:r>
              <a:rPr lang="en" dirty="0">
                <a:solidFill>
                  <a:schemeClr val="dk1"/>
                </a:solidFill>
              </a:rPr>
              <a:t>: The value of the measurement, fact, characteristic, or assertion. </a:t>
            </a:r>
            <a:endParaRPr dirty="0"/>
          </a:p>
          <a:p>
            <a:pPr marL="914400" marR="0" lvl="1" indent="-317500" algn="l" rtl="0">
              <a:spcBef>
                <a:spcPts val="0"/>
              </a:spcBef>
              <a:spcAft>
                <a:spcPts val="0"/>
              </a:spcAft>
              <a:buClr>
                <a:schemeClr val="dk1"/>
              </a:buClr>
              <a:buSzPts val="1400"/>
              <a:buChar char="○"/>
            </a:pPr>
            <a:r>
              <a:rPr lang="en" b="1" i="0" u="none" strike="noStrike" cap="none" dirty="0">
                <a:solidFill>
                  <a:schemeClr val="dk1"/>
                </a:solidFill>
              </a:rPr>
              <a:t>measurementUnitID</a:t>
            </a:r>
            <a:r>
              <a:rPr lang="en" i="0" u="none" strike="noStrike" cap="none" dirty="0">
                <a:solidFill>
                  <a:schemeClr val="dk1"/>
                </a:solidFill>
              </a:rPr>
              <a:t> (new): An identifier for the measurementUnit (global unique identifier, URI)</a:t>
            </a:r>
            <a:endParaRPr dirty="0"/>
          </a:p>
          <a:p>
            <a:pPr marL="457200" marR="0" lvl="0" indent="-317500" algn="l" rtl="0">
              <a:spcBef>
                <a:spcPts val="0"/>
              </a:spcBef>
              <a:spcAft>
                <a:spcPts val="0"/>
              </a:spcAft>
              <a:buClr>
                <a:schemeClr val="dk1"/>
              </a:buClr>
              <a:buSzPts val="1400"/>
              <a:buChar char="●"/>
            </a:pPr>
            <a:r>
              <a:rPr lang="en" b="1" dirty="0">
                <a:solidFill>
                  <a:schemeClr val="dk1"/>
                </a:solidFill>
              </a:rPr>
              <a:t>measurementDeterminedDate</a:t>
            </a:r>
            <a:r>
              <a:rPr lang="en" dirty="0">
                <a:solidFill>
                  <a:schemeClr val="dk1"/>
                </a:solidFill>
              </a:rPr>
              <a:t>: The date on which the MeasurementOrFact was made. </a:t>
            </a:r>
            <a:endParaRPr dirty="0"/>
          </a:p>
          <a:p>
            <a:pPr marL="457200" marR="0" lvl="0" indent="-317500" algn="l" rtl="0">
              <a:spcBef>
                <a:spcPts val="0"/>
              </a:spcBef>
              <a:spcAft>
                <a:spcPts val="0"/>
              </a:spcAft>
              <a:buClr>
                <a:schemeClr val="dk1"/>
              </a:buClr>
              <a:buSzPts val="1400"/>
              <a:buChar char="●"/>
            </a:pPr>
            <a:r>
              <a:rPr lang="en" b="1" dirty="0">
                <a:solidFill>
                  <a:schemeClr val="dk1"/>
                </a:solidFill>
              </a:rPr>
              <a:t>measurementDeterminedBy</a:t>
            </a:r>
            <a:r>
              <a:rPr lang="en" dirty="0">
                <a:solidFill>
                  <a:schemeClr val="dk1"/>
                </a:solidFill>
              </a:rPr>
              <a:t>: A list (concatenated and separated) of names of people, groups, or organizations who determined the value of the MeasurementOrFact. </a:t>
            </a:r>
            <a:endParaRPr dirty="0"/>
          </a:p>
          <a:p>
            <a:pPr marL="457200" marR="0" lvl="0" indent="-317500" algn="l" rtl="0">
              <a:spcBef>
                <a:spcPts val="0"/>
              </a:spcBef>
              <a:spcAft>
                <a:spcPts val="0"/>
              </a:spcAft>
              <a:buClr>
                <a:schemeClr val="dk1"/>
              </a:buClr>
              <a:buSzPts val="1400"/>
              <a:buChar char="●"/>
            </a:pPr>
            <a:r>
              <a:rPr lang="en" b="1" dirty="0">
                <a:solidFill>
                  <a:schemeClr val="dk1"/>
                </a:solidFill>
              </a:rPr>
              <a:t>measurementMethod</a:t>
            </a:r>
            <a:r>
              <a:rPr lang="en" dirty="0">
                <a:solidFill>
                  <a:schemeClr val="dk1"/>
                </a:solidFill>
              </a:rPr>
              <a:t>: A description of or reference to (publication, URI) the method or protocol used to determine the measurement, fact, characteristic, or assertion. </a:t>
            </a:r>
            <a:endParaRPr dirty="0"/>
          </a:p>
          <a:p>
            <a:pPr marL="457200" marR="0" lvl="0" indent="-317500" algn="l" rtl="0">
              <a:spcBef>
                <a:spcPts val="0"/>
              </a:spcBef>
              <a:spcAft>
                <a:spcPts val="0"/>
              </a:spcAft>
              <a:buClr>
                <a:schemeClr val="dk1"/>
              </a:buClr>
              <a:buSzPts val="1400"/>
              <a:buChar char="●"/>
            </a:pPr>
            <a:r>
              <a:rPr lang="en" b="1" dirty="0">
                <a:solidFill>
                  <a:schemeClr val="dk1"/>
                </a:solidFill>
              </a:rPr>
              <a:t>measurementRemarks</a:t>
            </a:r>
            <a:r>
              <a:rPr lang="en" dirty="0">
                <a:solidFill>
                  <a:schemeClr val="dk1"/>
                </a:solidFill>
              </a:rPr>
              <a:t>: Comments or notes accompanying the MeasurementOrFact.</a:t>
            </a:r>
            <a:endParaRPr dirty="0"/>
          </a:p>
        </p:txBody>
      </p:sp>
      <p:sp>
        <p:nvSpPr>
          <p:cNvPr id="277" name="Google Shape;277;p37"/>
          <p:cNvSpPr txBox="1">
            <a:spLocks noGrp="1"/>
          </p:cNvSpPr>
          <p:nvPr>
            <p:ph type="title"/>
          </p:nvPr>
        </p:nvSpPr>
        <p:spPr>
          <a:xfrm>
            <a:off x="297800" y="209281"/>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Measurement Or Fact</a:t>
            </a:r>
            <a:endParaRPr b="1" dirty="0">
              <a:solidFill>
                <a:srgbClr val="1E3566"/>
              </a:solidFill>
            </a:endParaRPr>
          </a:p>
        </p:txBody>
      </p:sp>
      <p:pic>
        <p:nvPicPr>
          <p:cNvPr id="2" name="Google Shape;154;p20">
            <a:extLst>
              <a:ext uri="{FF2B5EF4-FFF2-40B4-BE49-F238E27FC236}">
                <a16:creationId xmlns:a16="http://schemas.microsoft.com/office/drawing/2014/main" id="{BDA7DE86-1920-463C-80A6-5470DFE48BF3}"/>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pic>
        <p:nvPicPr>
          <p:cNvPr id="282" name="Google Shape;282;p38"/>
          <p:cNvPicPr preferRelativeResize="0"/>
          <p:nvPr/>
        </p:nvPicPr>
        <p:blipFill rotWithShape="1">
          <a:blip r:embed="rId3">
            <a:alphaModFix/>
          </a:blip>
          <a:srcRect b="2486"/>
          <a:stretch/>
        </p:blipFill>
        <p:spPr>
          <a:xfrm>
            <a:off x="1420700" y="92400"/>
            <a:ext cx="6302601" cy="4618576"/>
          </a:xfrm>
          <a:prstGeom prst="rect">
            <a:avLst/>
          </a:prstGeom>
          <a:noFill/>
          <a:ln>
            <a:noFill/>
          </a:ln>
        </p:spPr>
      </p:pic>
      <p:sp>
        <p:nvSpPr>
          <p:cNvPr id="283" name="Google Shape;283;p38"/>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86" name="Google Shape;286;p38"/>
          <p:cNvPicPr preferRelativeResize="0"/>
          <p:nvPr/>
        </p:nvPicPr>
        <p:blipFill rotWithShape="1">
          <a:blip r:embed="rId4">
            <a:alphaModFix/>
          </a:blip>
          <a:srcRect/>
          <a:stretch/>
        </p:blipFill>
        <p:spPr>
          <a:xfrm>
            <a:off x="8616800" y="4821546"/>
            <a:ext cx="403200" cy="252804"/>
          </a:xfrm>
          <a:prstGeom prst="rect">
            <a:avLst/>
          </a:prstGeom>
          <a:noFill/>
          <a:ln>
            <a:noFill/>
          </a:ln>
        </p:spPr>
      </p:pic>
      <p:sp>
        <p:nvSpPr>
          <p:cNvPr id="287" name="Google Shape;287;p38"/>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3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Biological Sampling</a:t>
            </a:r>
            <a:endParaRPr b="1">
              <a:solidFill>
                <a:srgbClr val="1E3566"/>
              </a:solidFill>
              <a:latin typeface="Montserrat"/>
              <a:ea typeface="Montserrat"/>
              <a:cs typeface="Montserrat"/>
              <a:sym typeface="Montserrat"/>
            </a:endParaRPr>
          </a:p>
        </p:txBody>
      </p:sp>
      <p:sp>
        <p:nvSpPr>
          <p:cNvPr id="293" name="Google Shape;293;p39"/>
          <p:cNvSpPr txBox="1">
            <a:spLocks noGrp="1"/>
          </p:cNvSpPr>
          <p:nvPr>
            <p:ph type="body" idx="1"/>
          </p:nvPr>
        </p:nvSpPr>
        <p:spPr>
          <a:xfrm>
            <a:off x="235500" y="971825"/>
            <a:ext cx="4558800" cy="2887500"/>
          </a:xfrm>
          <a:prstGeom prst="rect">
            <a:avLst/>
          </a:prstGeom>
          <a:noFill/>
          <a:ln>
            <a:noFill/>
          </a:ln>
        </p:spPr>
        <p:txBody>
          <a:bodyPr spcFirstLastPara="1" wrap="square" lIns="91425" tIns="91425" rIns="91425" bIns="91425" anchor="t" anchorCtr="0">
            <a:noAutofit/>
          </a:bodyPr>
          <a:lstStyle/>
          <a:p>
            <a:pPr marL="200025" lvl="0" indent="0" algn="l" rtl="0">
              <a:lnSpc>
                <a:spcPct val="130000"/>
              </a:lnSpc>
              <a:spcBef>
                <a:spcPts val="0"/>
              </a:spcBef>
              <a:spcAft>
                <a:spcPts val="0"/>
              </a:spcAft>
              <a:buNone/>
            </a:pPr>
            <a:r>
              <a:rPr lang="en" sz="1400">
                <a:solidFill>
                  <a:schemeClr val="dk1"/>
                </a:solidFill>
                <a:highlight>
                  <a:srgbClr val="FFFFFF"/>
                </a:highlight>
                <a:latin typeface="Lato Light"/>
                <a:ea typeface="Lato Light"/>
                <a:cs typeface="Lato Light"/>
                <a:sym typeface="Lato Light"/>
              </a:rPr>
              <a:t>Beyond species occurence</a:t>
            </a:r>
            <a:endParaRPr sz="1400">
              <a:solidFill>
                <a:schemeClr val="dk1"/>
              </a:solidFill>
              <a:highlight>
                <a:srgbClr val="FFFFFF"/>
              </a:highlight>
              <a:latin typeface="Lato Light"/>
              <a:ea typeface="Lato Light"/>
              <a:cs typeface="Lato Light"/>
              <a:sym typeface="Lato Light"/>
            </a:endParaRPr>
          </a:p>
          <a:p>
            <a:pPr marL="457200" lvl="0" indent="0" algn="l" rtl="0">
              <a:lnSpc>
                <a:spcPct val="130000"/>
              </a:lnSpc>
              <a:spcBef>
                <a:spcPts val="0"/>
              </a:spcBef>
              <a:spcAft>
                <a:spcPts val="0"/>
              </a:spcAft>
              <a:buNone/>
            </a:pPr>
            <a:endParaRPr sz="1400">
              <a:solidFill>
                <a:schemeClr val="dk1"/>
              </a:solidFill>
              <a:highlight>
                <a:srgbClr val="FFFFFF"/>
              </a:highlight>
              <a:latin typeface="Lato Light"/>
              <a:ea typeface="Lato Light"/>
              <a:cs typeface="Lato Light"/>
              <a:sym typeface="Lato Light"/>
            </a:endParaRPr>
          </a:p>
          <a:p>
            <a:pPr marL="228600" lvl="0" indent="0" algn="l" rtl="0">
              <a:lnSpc>
                <a:spcPct val="130000"/>
              </a:lnSpc>
              <a:spcBef>
                <a:spcPts val="0"/>
              </a:spcBef>
              <a:spcAft>
                <a:spcPts val="0"/>
              </a:spcAft>
              <a:buNone/>
            </a:pPr>
            <a:r>
              <a:rPr lang="en" sz="1050">
                <a:solidFill>
                  <a:srgbClr val="323333"/>
                </a:solidFill>
                <a:latin typeface="Calibri"/>
                <a:ea typeface="Calibri"/>
                <a:cs typeface="Calibri"/>
                <a:sym typeface="Calibri"/>
              </a:rPr>
              <a:t>A hypothetical example based on a complicated sequence of sampling events at a given sampling location. In the example the bold rectangles are sampling events, the dashed rectangles measurements or facts, the grey rectangles are occurrences.</a:t>
            </a:r>
            <a:endParaRPr sz="1050">
              <a:solidFill>
                <a:srgbClr val="323333"/>
              </a:solidFill>
              <a:latin typeface="Calibri"/>
              <a:ea typeface="Calibri"/>
              <a:cs typeface="Calibri"/>
              <a:sym typeface="Calibri"/>
            </a:endParaRPr>
          </a:p>
          <a:p>
            <a:pPr marL="228600" lvl="0" indent="0" algn="l" rtl="0">
              <a:lnSpc>
                <a:spcPct val="130000"/>
              </a:lnSpc>
              <a:spcBef>
                <a:spcPts val="0"/>
              </a:spcBef>
              <a:spcAft>
                <a:spcPts val="0"/>
              </a:spcAft>
              <a:buNone/>
            </a:pPr>
            <a:r>
              <a:rPr lang="en" sz="1050">
                <a:solidFill>
                  <a:srgbClr val="323333"/>
                </a:solidFill>
                <a:latin typeface="Calibri"/>
                <a:ea typeface="Calibri"/>
                <a:cs typeface="Calibri"/>
                <a:sym typeface="Calibri"/>
              </a:rPr>
              <a:t>The arrows between the rectangles illustrate the (hierarchical) relations between the different sampling events and between events and their associated occurrences and measurements. The example shows data sampled using a Van Veen grab, a beam trawl, and a multi-corer. The macrobenthos analysis was based on the complete Van Veen grab sample, while the meiofauna analysis was based on subsamples. The multicore sample was divided into different depth slices. Likewise, an abiotic measurement can refer to the entire sample or to a subsample.</a:t>
            </a:r>
            <a:endParaRPr sz="1050">
              <a:solidFill>
                <a:srgbClr val="323333"/>
              </a:solidFill>
              <a:latin typeface="Calibri"/>
              <a:ea typeface="Calibri"/>
              <a:cs typeface="Calibri"/>
              <a:sym typeface="Calibri"/>
            </a:endParaRPr>
          </a:p>
          <a:p>
            <a:pPr marL="228600" lvl="0" indent="0" algn="l" rtl="0">
              <a:lnSpc>
                <a:spcPct val="130000"/>
              </a:lnSpc>
              <a:spcBef>
                <a:spcPts val="0"/>
              </a:spcBef>
              <a:spcAft>
                <a:spcPts val="0"/>
              </a:spcAft>
              <a:buNone/>
            </a:pPr>
            <a:endParaRPr sz="1050">
              <a:solidFill>
                <a:srgbClr val="323333"/>
              </a:solidFill>
              <a:latin typeface="Calibri"/>
              <a:ea typeface="Calibri"/>
              <a:cs typeface="Calibri"/>
              <a:sym typeface="Calibri"/>
            </a:endParaRPr>
          </a:p>
          <a:p>
            <a:pPr marL="0" lvl="0" indent="0" algn="l" rtl="0">
              <a:lnSpc>
                <a:spcPct val="130000"/>
              </a:lnSpc>
              <a:spcBef>
                <a:spcPts val="0"/>
              </a:spcBef>
              <a:spcAft>
                <a:spcPts val="0"/>
              </a:spcAft>
              <a:buNone/>
            </a:pPr>
            <a:r>
              <a:rPr lang="en" sz="800">
                <a:solidFill>
                  <a:schemeClr val="dk1"/>
                </a:solidFill>
                <a:latin typeface="Calibri"/>
                <a:ea typeface="Calibri"/>
                <a:cs typeface="Calibri"/>
                <a:sym typeface="Calibri"/>
              </a:rPr>
              <a:t>Source: De Pooter et al (2017).</a:t>
            </a:r>
            <a:r>
              <a:rPr lang="en" sz="800">
                <a:solidFill>
                  <a:schemeClr val="dk1"/>
                </a:solidFill>
                <a:uFill>
                  <a:noFill/>
                </a:uFill>
                <a:latin typeface="Calibri"/>
                <a:ea typeface="Calibri"/>
                <a:cs typeface="Calibri"/>
                <a:sym typeface="Calibri"/>
                <a:hlinkClick r:id="rId3"/>
              </a:rPr>
              <a:t> </a:t>
            </a:r>
            <a:r>
              <a:rPr lang="en" sz="800" u="sng">
                <a:solidFill>
                  <a:srgbClr val="0563C1"/>
                </a:solidFill>
                <a:latin typeface="Calibri"/>
                <a:ea typeface="Calibri"/>
                <a:cs typeface="Calibri"/>
                <a:sym typeface="Calibri"/>
                <a:hlinkClick r:id="rId3"/>
              </a:rPr>
              <a:t>https://doi.org/10.3897/BDJ.5.e10989</a:t>
            </a:r>
            <a:r>
              <a:rPr lang="en" sz="800">
                <a:solidFill>
                  <a:schemeClr val="dk1"/>
                </a:solidFill>
                <a:latin typeface="Calibri"/>
                <a:ea typeface="Calibri"/>
                <a:cs typeface="Calibri"/>
                <a:sym typeface="Calibri"/>
              </a:rPr>
              <a:t>​</a:t>
            </a:r>
            <a:endParaRPr sz="800">
              <a:solidFill>
                <a:schemeClr val="dk1"/>
              </a:solidFill>
              <a:latin typeface="Calibri"/>
              <a:ea typeface="Calibri"/>
              <a:cs typeface="Calibri"/>
              <a:sym typeface="Calibri"/>
            </a:endParaRPr>
          </a:p>
          <a:p>
            <a:pPr marL="457200" lvl="0" indent="0" algn="l" rtl="0">
              <a:lnSpc>
                <a:spcPct val="130000"/>
              </a:lnSpc>
              <a:spcBef>
                <a:spcPts val="0"/>
              </a:spcBef>
              <a:spcAft>
                <a:spcPts val="0"/>
              </a:spcAft>
              <a:buNone/>
            </a:pPr>
            <a:endParaRPr sz="1050">
              <a:solidFill>
                <a:srgbClr val="323333"/>
              </a:solidFill>
              <a:latin typeface="Calibri"/>
              <a:ea typeface="Calibri"/>
              <a:cs typeface="Calibri"/>
              <a:sym typeface="Calibri"/>
            </a:endParaRPr>
          </a:p>
        </p:txBody>
      </p:sp>
      <p:sp>
        <p:nvSpPr>
          <p:cNvPr id="294" name="Google Shape;294;p39"/>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297" name="Google Shape;297;p39"/>
          <p:cNvPicPr preferRelativeResize="0"/>
          <p:nvPr/>
        </p:nvPicPr>
        <p:blipFill rotWithShape="1">
          <a:blip r:embed="rId4">
            <a:alphaModFix/>
          </a:blip>
          <a:srcRect/>
          <a:stretch/>
        </p:blipFill>
        <p:spPr>
          <a:xfrm>
            <a:off x="8616800" y="4821546"/>
            <a:ext cx="403200" cy="252804"/>
          </a:xfrm>
          <a:prstGeom prst="rect">
            <a:avLst/>
          </a:prstGeom>
          <a:noFill/>
          <a:ln>
            <a:noFill/>
          </a:ln>
        </p:spPr>
      </p:pic>
      <p:sp>
        <p:nvSpPr>
          <p:cNvPr id="298" name="Google Shape;298;p39"/>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pic>
        <p:nvPicPr>
          <p:cNvPr id="299" name="Google Shape;299;p39"/>
          <p:cNvPicPr preferRelativeResize="0"/>
          <p:nvPr/>
        </p:nvPicPr>
        <p:blipFill>
          <a:blip r:embed="rId5">
            <a:alphaModFix/>
          </a:blip>
          <a:stretch>
            <a:fillRect/>
          </a:stretch>
        </p:blipFill>
        <p:spPr>
          <a:xfrm>
            <a:off x="4979400" y="289998"/>
            <a:ext cx="3400450" cy="42115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DwC Resources</a:t>
            </a:r>
            <a:endParaRPr b="1">
              <a:solidFill>
                <a:srgbClr val="1E3566"/>
              </a:solidFill>
              <a:latin typeface="Montserrat"/>
              <a:ea typeface="Montserrat"/>
              <a:cs typeface="Montserrat"/>
              <a:sym typeface="Montserrat"/>
            </a:endParaRPr>
          </a:p>
        </p:txBody>
      </p:sp>
      <p:sp>
        <p:nvSpPr>
          <p:cNvPr id="305" name="Google Shape;305;p40"/>
          <p:cNvSpPr txBox="1">
            <a:spLocks noGrp="1"/>
          </p:cNvSpPr>
          <p:nvPr>
            <p:ph type="body" idx="1"/>
          </p:nvPr>
        </p:nvSpPr>
        <p:spPr>
          <a:xfrm>
            <a:off x="235500" y="971825"/>
            <a:ext cx="6149100" cy="2887500"/>
          </a:xfrm>
          <a:prstGeom prst="rect">
            <a:avLst/>
          </a:prstGeom>
          <a:noFill/>
          <a:ln>
            <a:noFill/>
          </a:ln>
        </p:spPr>
        <p:txBody>
          <a:bodyPr spcFirstLastPara="1" wrap="square" lIns="91425" tIns="91425" rIns="91425" bIns="91425" anchor="t" anchorCtr="0">
            <a:noAutofit/>
          </a:bodyPr>
          <a:lstStyle/>
          <a:p>
            <a:pPr marL="457200" lvl="0" indent="-342900" algn="l" rtl="0">
              <a:spcBef>
                <a:spcPts val="1400"/>
              </a:spcBef>
              <a:spcAft>
                <a:spcPts val="0"/>
              </a:spcAft>
              <a:buSzPts val="1800"/>
              <a:buChar char="●"/>
            </a:pPr>
            <a:r>
              <a:rPr lang="en" sz="1300" b="1" dirty="0">
                <a:solidFill>
                  <a:schemeClr val="dk1"/>
                </a:solidFill>
              </a:rPr>
              <a:t>Terms definitions: </a:t>
            </a:r>
            <a:r>
              <a:rPr lang="en" sz="1400" u="sng" dirty="0">
                <a:solidFill>
                  <a:srgbClr val="0563C1"/>
                </a:solidFill>
                <a:latin typeface="Calibri"/>
                <a:ea typeface="Calibri"/>
                <a:cs typeface="Calibri"/>
                <a:sym typeface="Calibri"/>
                <a:hlinkClick r:id="rId3"/>
              </a:rPr>
              <a:t>http://rs.tdwg.org/dwc/terms</a:t>
            </a:r>
            <a:endParaRPr sz="1300" b="1" dirty="0">
              <a:solidFill>
                <a:schemeClr val="dk1"/>
              </a:solidFill>
            </a:endParaRPr>
          </a:p>
          <a:p>
            <a:r>
              <a:rPr lang="en" sz="1300" b="1" dirty="0">
                <a:solidFill>
                  <a:schemeClr val="dk1"/>
                </a:solidFill>
              </a:rPr>
              <a:t>Marine region gazetteer: </a:t>
            </a:r>
            <a:r>
              <a:rPr lang="en" sz="1400" u="sng" dirty="0">
                <a:solidFill>
                  <a:srgbClr val="0563C1"/>
                </a:solidFill>
                <a:latin typeface="Calibri"/>
                <a:ea typeface="Calibri"/>
                <a:cs typeface="Calibri"/>
                <a:sym typeface="Calibri"/>
                <a:hlinkClick r:id="rId4"/>
              </a:rPr>
              <a:t>http://www.marineregions.org</a:t>
            </a:r>
            <a:r>
              <a:rPr lang="en" sz="1400" b="1" dirty="0">
                <a:solidFill>
                  <a:schemeClr val="dk1"/>
                </a:solidFill>
                <a:ea typeface="Calibri"/>
                <a:sym typeface="Calibri"/>
              </a:rPr>
              <a:t> </a:t>
            </a:r>
          </a:p>
          <a:p>
            <a:pPr>
              <a:lnSpc>
                <a:spcPct val="114999"/>
              </a:lnSpc>
            </a:pPr>
            <a:r>
              <a:rPr lang="en" sz="1300" b="1" dirty="0">
                <a:solidFill>
                  <a:schemeClr val="dk1"/>
                </a:solidFill>
                <a:ea typeface="Calibri"/>
                <a:sym typeface="Calibri"/>
              </a:rPr>
              <a:t>Git Hub </a:t>
            </a:r>
            <a:r>
              <a:rPr lang="en" sz="1300" dirty="0">
                <a:hlinkClick r:id="rId5"/>
              </a:rPr>
              <a:t> https://github.com/tdwg/dwc</a:t>
            </a:r>
            <a:endParaRPr lang="en" sz="1300" u="sng">
              <a:solidFill>
                <a:srgbClr val="0563C1"/>
              </a:solidFill>
              <a:latin typeface="Calibri"/>
              <a:cs typeface="Calibri"/>
            </a:endParaRPr>
          </a:p>
          <a:p>
            <a:pPr marL="457200" lvl="0" indent="-342900" algn="l" rtl="0">
              <a:spcBef>
                <a:spcPts val="0"/>
              </a:spcBef>
              <a:spcAft>
                <a:spcPts val="0"/>
              </a:spcAft>
              <a:buSzPts val="1800"/>
              <a:buChar char="●"/>
            </a:pPr>
            <a:r>
              <a:rPr lang="en" sz="1300" b="1" dirty="0">
                <a:solidFill>
                  <a:schemeClr val="dk1"/>
                </a:solidFill>
              </a:rPr>
              <a:t>Coordinate converter:</a:t>
            </a:r>
            <a:r>
              <a:rPr lang="en" sz="1400" b="1" dirty="0">
                <a:solidFill>
                  <a:schemeClr val="dk1"/>
                </a:solidFill>
              </a:rPr>
              <a:t> </a:t>
            </a:r>
            <a:r>
              <a:rPr lang="en" sz="1400" strike="sngStrike" dirty="0">
                <a:solidFill>
                  <a:schemeClr val="dk1"/>
                </a:solidFill>
                <a:latin typeface="Calibri"/>
                <a:ea typeface="Calibri"/>
                <a:cs typeface="Calibri"/>
                <a:sym typeface="Calibri"/>
              </a:rPr>
              <a:t>https://obis.shinyapps.io/coordinates/</a:t>
            </a:r>
            <a:endParaRPr sz="1400" b="1" strike="sngStrike" dirty="0">
              <a:solidFill>
                <a:schemeClr val="dk1"/>
              </a:solidFill>
            </a:endParaRPr>
          </a:p>
          <a:p>
            <a:pPr marL="457200" lvl="0" indent="-342900" algn="l" rtl="0">
              <a:spcBef>
                <a:spcPts val="0"/>
              </a:spcBef>
              <a:spcAft>
                <a:spcPts val="0"/>
              </a:spcAft>
              <a:buSzPts val="1800"/>
              <a:buChar char="●"/>
            </a:pPr>
            <a:r>
              <a:rPr lang="en" sz="1300" b="1" dirty="0" err="1">
                <a:solidFill>
                  <a:schemeClr val="dk1"/>
                </a:solidFill>
              </a:rPr>
              <a:t>Geomapping</a:t>
            </a:r>
            <a:r>
              <a:rPr lang="en" sz="1300" b="1" dirty="0">
                <a:solidFill>
                  <a:schemeClr val="dk1"/>
                </a:solidFill>
              </a:rPr>
              <a:t> tool: </a:t>
            </a:r>
            <a:r>
              <a:rPr lang="en" sz="1400" strike="sngStrike" dirty="0">
                <a:solidFill>
                  <a:schemeClr val="dk1"/>
                </a:solidFill>
                <a:latin typeface="Calibri"/>
                <a:ea typeface="Calibri"/>
                <a:cs typeface="Calibri"/>
                <a:sym typeface="Calibri"/>
              </a:rPr>
              <a:t>http://iobis.org/maptool/</a:t>
            </a:r>
            <a:endParaRPr sz="1400" strike="sngStrike" dirty="0">
              <a:solidFill>
                <a:schemeClr val="dk1"/>
              </a:solidFill>
              <a:highlight>
                <a:srgbClr val="FFFFFF"/>
              </a:highlight>
              <a:latin typeface="Lato Light"/>
              <a:ea typeface="Lato Light"/>
              <a:cs typeface="Lato Light"/>
              <a:sym typeface="Lato Light"/>
            </a:endParaRPr>
          </a:p>
        </p:txBody>
      </p:sp>
      <p:sp>
        <p:nvSpPr>
          <p:cNvPr id="306" name="Google Shape;306;p40"/>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9" name="Google Shape;309;p40"/>
          <p:cNvPicPr preferRelativeResize="0"/>
          <p:nvPr/>
        </p:nvPicPr>
        <p:blipFill rotWithShape="1">
          <a:blip r:embed="rId6">
            <a:alphaModFix/>
          </a:blip>
          <a:srcRect/>
          <a:stretch/>
        </p:blipFill>
        <p:spPr>
          <a:xfrm>
            <a:off x="8616800" y="4821546"/>
            <a:ext cx="403200" cy="252804"/>
          </a:xfrm>
          <a:prstGeom prst="rect">
            <a:avLst/>
          </a:prstGeom>
          <a:noFill/>
          <a:ln>
            <a:noFill/>
          </a:ln>
        </p:spPr>
      </p:pic>
      <p:sp>
        <p:nvSpPr>
          <p:cNvPr id="310" name="Google Shape;310;p4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DwC Required Terms</a:t>
            </a:r>
            <a:endParaRPr b="1">
              <a:solidFill>
                <a:srgbClr val="1E3566"/>
              </a:solidFill>
              <a:latin typeface="Montserrat"/>
              <a:ea typeface="Montserrat"/>
              <a:cs typeface="Montserrat"/>
              <a:sym typeface="Montserrat"/>
            </a:endParaRPr>
          </a:p>
        </p:txBody>
      </p:sp>
      <p:sp>
        <p:nvSpPr>
          <p:cNvPr id="114" name="Google Shape;114;p17"/>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17" name="Google Shape;117;p17"/>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18" name="Google Shape;118;p17"/>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19" name="Google Shape;119;p17"/>
          <p:cNvSpPr txBox="1"/>
          <p:nvPr/>
        </p:nvSpPr>
        <p:spPr>
          <a:xfrm>
            <a:off x="378225" y="1971925"/>
            <a:ext cx="7484400" cy="24624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dk1"/>
              </a:buClr>
              <a:buSzPts val="1400"/>
              <a:buChar char="●"/>
            </a:pPr>
            <a:r>
              <a:rPr lang="en">
                <a:solidFill>
                  <a:schemeClr val="dk1"/>
                </a:solidFill>
              </a:rPr>
              <a:t>occurrenceID - institutionCode + collectionCode + catalogNumber </a:t>
            </a:r>
            <a:endParaRPr>
              <a:solidFill>
                <a:schemeClr val="dk1"/>
              </a:solidFill>
            </a:endParaRPr>
          </a:p>
          <a:p>
            <a:pPr marL="457200" lvl="0" indent="-317500" algn="l" rtl="0">
              <a:lnSpc>
                <a:spcPct val="115000"/>
              </a:lnSpc>
              <a:spcBef>
                <a:spcPts val="0"/>
              </a:spcBef>
              <a:spcAft>
                <a:spcPts val="0"/>
              </a:spcAft>
              <a:buSzPts val="1400"/>
              <a:buChar char="●"/>
            </a:pPr>
            <a:r>
              <a:rPr lang="en">
                <a:solidFill>
                  <a:schemeClr val="dk1"/>
                </a:solidFill>
              </a:rPr>
              <a:t>eventDate - uses the</a:t>
            </a:r>
            <a:r>
              <a:rPr lang="en">
                <a:solidFill>
                  <a:schemeClr val="dk1"/>
                </a:solidFill>
                <a:uFill>
                  <a:noFill/>
                </a:uFill>
                <a:hlinkClick r:id="rId4"/>
              </a:rPr>
              <a:t> </a:t>
            </a:r>
            <a:r>
              <a:rPr lang="en" u="sng">
                <a:solidFill>
                  <a:schemeClr val="hlink"/>
                </a:solidFill>
                <a:hlinkClick r:id="rId4"/>
              </a:rPr>
              <a:t>ISO 8601 standard</a:t>
            </a:r>
            <a:r>
              <a:rPr lang="en">
                <a:solidFill>
                  <a:schemeClr val="dk1"/>
                </a:solidFill>
              </a:rPr>
              <a:t>, yyyy-mm-ddThh:mm:ss</a:t>
            </a:r>
            <a:endParaRPr>
              <a:solidFill>
                <a:schemeClr val="dk1"/>
              </a:solidFill>
            </a:endParaRPr>
          </a:p>
          <a:p>
            <a:pPr marL="457200" lvl="0" indent="-317500" algn="l" rtl="0">
              <a:lnSpc>
                <a:spcPct val="115000"/>
              </a:lnSpc>
              <a:spcBef>
                <a:spcPts val="0"/>
              </a:spcBef>
              <a:spcAft>
                <a:spcPts val="0"/>
              </a:spcAft>
              <a:buSzPts val="1400"/>
              <a:buChar char="●"/>
            </a:pPr>
            <a:r>
              <a:rPr lang="en">
                <a:solidFill>
                  <a:schemeClr val="dk1"/>
                </a:solidFill>
              </a:rPr>
              <a:t>decimalLongitude, decimalLatitude - spatial reference system </a:t>
            </a:r>
            <a:r>
              <a:rPr lang="en" u="sng">
                <a:solidFill>
                  <a:schemeClr val="hlink"/>
                </a:solidFill>
                <a:hlinkClick r:id="rId5"/>
              </a:rPr>
              <a:t>EPSG:4326</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scientificName - originally recorded, highest precision possible</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scientificNameID -  from WoRMS</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occurrenceStatus - presence/absence of taxon at location</a:t>
            </a:r>
            <a:endParaRPr>
              <a:solidFill>
                <a:schemeClr val="dk1"/>
              </a:solidFill>
            </a:endParaRPr>
          </a:p>
          <a:p>
            <a:pPr marL="457200" lvl="0" indent="-317500" algn="l" rtl="0">
              <a:lnSpc>
                <a:spcPct val="115000"/>
              </a:lnSpc>
              <a:spcBef>
                <a:spcPts val="0"/>
              </a:spcBef>
              <a:spcAft>
                <a:spcPts val="0"/>
              </a:spcAft>
              <a:buClr>
                <a:schemeClr val="dk1"/>
              </a:buClr>
              <a:buSzPts val="1400"/>
              <a:buChar char="●"/>
            </a:pPr>
            <a:r>
              <a:rPr lang="en">
                <a:solidFill>
                  <a:schemeClr val="dk1"/>
                </a:solidFill>
              </a:rPr>
              <a:t>basisOfRecord - specimen preserved? If so where.  Human or Machine Observation</a:t>
            </a: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Occurrence vs Event - Trawl Survey</a:t>
            </a:r>
            <a:endParaRPr b="1" dirty="0">
              <a:solidFill>
                <a:srgbClr val="1E3566"/>
              </a:solidFill>
              <a:latin typeface="Montserrat"/>
              <a:ea typeface="Montserrat"/>
              <a:cs typeface="Montserrat"/>
              <a:sym typeface="Montserrat"/>
            </a:endParaRPr>
          </a:p>
        </p:txBody>
      </p:sp>
      <p:sp>
        <p:nvSpPr>
          <p:cNvPr id="125" name="Google Shape;125;p18"/>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8" name="Google Shape;128;p18"/>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29" name="Google Shape;129;p18"/>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30" name="Google Shape;130;p18"/>
          <p:cNvSpPr txBox="1"/>
          <p:nvPr/>
        </p:nvSpPr>
        <p:spPr>
          <a:xfrm>
            <a:off x="5754150" y="-89255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pic>
        <p:nvPicPr>
          <p:cNvPr id="131" name="Google Shape;131;p18"/>
          <p:cNvPicPr preferRelativeResize="0"/>
          <p:nvPr/>
        </p:nvPicPr>
        <p:blipFill>
          <a:blip r:embed="rId4">
            <a:alphaModFix/>
          </a:blip>
          <a:stretch>
            <a:fillRect/>
          </a:stretch>
        </p:blipFill>
        <p:spPr>
          <a:xfrm>
            <a:off x="152400" y="1326260"/>
            <a:ext cx="8772890" cy="3130487"/>
          </a:xfrm>
          <a:prstGeom prst="rect">
            <a:avLst/>
          </a:prstGeom>
          <a:noFill/>
          <a:ln>
            <a:noFill/>
          </a:ln>
        </p:spPr>
      </p:pic>
      <p:sp>
        <p:nvSpPr>
          <p:cNvPr id="132" name="Google Shape;132;p18"/>
          <p:cNvSpPr txBox="1"/>
          <p:nvPr/>
        </p:nvSpPr>
        <p:spPr>
          <a:xfrm>
            <a:off x="563400" y="1243900"/>
            <a:ext cx="3370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Occurrence Only</a:t>
            </a:r>
            <a:endParaRPr dirty="0"/>
          </a:p>
        </p:txBody>
      </p:sp>
      <p:sp>
        <p:nvSpPr>
          <p:cNvPr id="133" name="Google Shape;133;p18"/>
          <p:cNvSpPr txBox="1"/>
          <p:nvPr/>
        </p:nvSpPr>
        <p:spPr>
          <a:xfrm>
            <a:off x="5140800" y="1243900"/>
            <a:ext cx="3370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OBIS ENV data</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19"/>
          <p:cNvPicPr preferRelativeResize="0"/>
          <p:nvPr/>
        </p:nvPicPr>
        <p:blipFill>
          <a:blip r:embed="rId3">
            <a:alphaModFix/>
          </a:blip>
          <a:stretch>
            <a:fillRect/>
          </a:stretch>
        </p:blipFill>
        <p:spPr>
          <a:xfrm>
            <a:off x="932275" y="585063"/>
            <a:ext cx="7821870" cy="3973375"/>
          </a:xfrm>
          <a:prstGeom prst="rect">
            <a:avLst/>
          </a:prstGeom>
          <a:noFill/>
          <a:ln>
            <a:noFill/>
          </a:ln>
        </p:spPr>
      </p:pic>
      <p:sp>
        <p:nvSpPr>
          <p:cNvPr id="139" name="Google Shape;139;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Occurrence vs Event</a:t>
            </a:r>
            <a:endParaRPr b="1" dirty="0">
              <a:solidFill>
                <a:srgbClr val="1E3566"/>
              </a:solidFill>
              <a:latin typeface="Montserrat"/>
              <a:ea typeface="Montserrat"/>
              <a:cs typeface="Montserrat"/>
              <a:sym typeface="Montserrat"/>
            </a:endParaRPr>
          </a:p>
        </p:txBody>
      </p:sp>
      <p:pic>
        <p:nvPicPr>
          <p:cNvPr id="143" name="Google Shape;143;p19"/>
          <p:cNvPicPr preferRelativeResize="0"/>
          <p:nvPr/>
        </p:nvPicPr>
        <p:blipFill rotWithShape="1">
          <a:blip r:embed="rId4">
            <a:alphaModFix/>
          </a:blip>
          <a:srcRect/>
          <a:stretch/>
        </p:blipFill>
        <p:spPr>
          <a:xfrm>
            <a:off x="8616800" y="4821546"/>
            <a:ext cx="403200" cy="252804"/>
          </a:xfrm>
          <a:prstGeom prst="rect">
            <a:avLst/>
          </a:prstGeom>
          <a:noFill/>
          <a:ln>
            <a:noFill/>
          </a:ln>
        </p:spPr>
      </p:pic>
      <p:sp>
        <p:nvSpPr>
          <p:cNvPr id="144" name="Google Shape;144;p19"/>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45" name="Google Shape;145;p19"/>
          <p:cNvSpPr txBox="1"/>
          <p:nvPr/>
        </p:nvSpPr>
        <p:spPr>
          <a:xfrm>
            <a:off x="5754150" y="-89255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DwC Taxonomy and Identification</a:t>
            </a:r>
            <a:endParaRPr b="1">
              <a:solidFill>
                <a:srgbClr val="1E3566"/>
              </a:solidFill>
            </a:endParaRPr>
          </a:p>
        </p:txBody>
      </p:sp>
      <p:pic>
        <p:nvPicPr>
          <p:cNvPr id="154" name="Google Shape;154;p20"/>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55" name="Google Shape;155;p2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56" name="Google Shape;156;p20"/>
          <p:cNvSpPr txBox="1"/>
          <p:nvPr/>
        </p:nvSpPr>
        <p:spPr>
          <a:xfrm>
            <a:off x="423857" y="919263"/>
            <a:ext cx="6167100" cy="38088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Terms</a:t>
            </a:r>
            <a:endParaRPr/>
          </a:p>
          <a:p>
            <a:pPr marL="457200" marR="0" lvl="0" indent="-317500" algn="l" rtl="0">
              <a:lnSpc>
                <a:spcPct val="150000"/>
              </a:lnSpc>
              <a:spcBef>
                <a:spcPts val="0"/>
              </a:spcBef>
              <a:spcAft>
                <a:spcPts val="0"/>
              </a:spcAft>
              <a:buClr>
                <a:schemeClr val="dk1"/>
              </a:buClr>
              <a:buSzPts val="1400"/>
              <a:buChar char="●"/>
            </a:pPr>
            <a:r>
              <a:rPr lang="en" b="1" i="0" u="none" strike="noStrike" cap="none">
                <a:solidFill>
                  <a:schemeClr val="dk1"/>
                </a:solidFill>
              </a:rPr>
              <a:t>scientificName</a:t>
            </a:r>
            <a:endParaRPr/>
          </a:p>
          <a:p>
            <a:pPr marL="457200" marR="0" lvl="0" indent="-317500" algn="l" rtl="0">
              <a:lnSpc>
                <a:spcPct val="150000"/>
              </a:lnSpc>
              <a:spcBef>
                <a:spcPts val="0"/>
              </a:spcBef>
              <a:spcAft>
                <a:spcPts val="0"/>
              </a:spcAft>
              <a:buClr>
                <a:schemeClr val="dk1"/>
              </a:buClr>
              <a:buSzPts val="1400"/>
              <a:buChar char="●"/>
            </a:pPr>
            <a:r>
              <a:rPr lang="en" b="1" i="0" u="none" strike="noStrike" cap="none">
                <a:solidFill>
                  <a:schemeClr val="dk1"/>
                </a:solidFill>
              </a:rPr>
              <a:t>scientificNameID</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scientificNameAuthorship</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kingdom, phylum, ... : useful to discriminate homonyms</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taxonRank</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identifiedBy : e.g. Person or machine</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dateIdentified:  use ISO 8601 (see next slides)</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identificationReferences: e.g. field guides…</a:t>
            </a:r>
            <a:endParaRPr i="0" u="none" strike="noStrike" cap="none">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identificationRemarks : e.g. Identification methods</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identificationQualifier</a:t>
            </a:r>
            <a:endParaRPr/>
          </a:p>
          <a:p>
            <a:pPr marL="742950" marR="0" lvl="1" indent="-171450" algn="l" rtl="0">
              <a:lnSpc>
                <a:spcPct val="150000"/>
              </a:lnSpc>
              <a:spcBef>
                <a:spcPts val="0"/>
              </a:spcBef>
              <a:spcAft>
                <a:spcPts val="0"/>
              </a:spcAft>
              <a:buClr>
                <a:schemeClr val="dk1"/>
              </a:buClr>
              <a:buSzPts val="1800"/>
              <a:buFont typeface="Arial"/>
              <a:buNone/>
            </a:pPr>
            <a:endParaRPr i="0" u="none" strike="noStrike" cap="none">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p:nvPr/>
        </p:nvSpPr>
        <p:spPr>
          <a:xfrm>
            <a:off x="423857" y="919263"/>
            <a:ext cx="8525700" cy="31854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scientificName</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lowest level taxonomic rank that can be determined</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no identification qualifiers (cf., aff.), see identificationQualifier</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OBIS recommended practice: no authorship</a:t>
            </a:r>
            <a:endParaRPr/>
          </a:p>
          <a:p>
            <a:pPr marL="0" marR="0" lvl="0" indent="0" algn="l" rtl="0">
              <a:lnSpc>
                <a:spcPct val="150000"/>
              </a:lnSpc>
              <a:spcBef>
                <a:spcPts val="0"/>
              </a:spcBef>
              <a:spcAft>
                <a:spcPts val="0"/>
              </a:spcAft>
              <a:buNone/>
            </a:pPr>
            <a:r>
              <a:rPr lang="en">
                <a:solidFill>
                  <a:schemeClr val="dk1"/>
                </a:solidFill>
              </a:rPr>
              <a:t>scientificNameID</a:t>
            </a:r>
            <a:endParaRPr/>
          </a:p>
          <a:p>
            <a:pPr marL="457200" marR="0" lvl="0" indent="-317500" algn="l" rtl="0">
              <a:lnSpc>
                <a:spcPct val="150000"/>
              </a:lnSpc>
              <a:spcBef>
                <a:spcPts val="0"/>
              </a:spcBef>
              <a:spcAft>
                <a:spcPts val="0"/>
              </a:spcAft>
              <a:buSzPts val="1400"/>
              <a:buChar char="●"/>
            </a:pPr>
            <a:r>
              <a:rPr lang="en" i="0" u="sng" strike="noStrike" cap="none">
                <a:solidFill>
                  <a:schemeClr val="hlink"/>
                </a:solidFill>
                <a:hlinkClick r:id="rId3"/>
              </a:rPr>
              <a:t>WoRMS</a:t>
            </a:r>
            <a:r>
              <a:rPr lang="en" i="0" u="none" strike="noStrike" cap="none">
                <a:solidFill>
                  <a:schemeClr val="dk1"/>
                </a:solidFill>
              </a:rPr>
              <a:t> LSID, no matter if the taxonomic status is accepted or not. Double check if authority and kingdom are correct</a:t>
            </a:r>
            <a:endParaRPr/>
          </a:p>
          <a:p>
            <a:pPr marL="457200" marR="0" lvl="0" indent="-317500" algn="l" rtl="0">
              <a:lnSpc>
                <a:spcPct val="150000"/>
              </a:lnSpc>
              <a:spcBef>
                <a:spcPts val="0"/>
              </a:spcBef>
              <a:spcAft>
                <a:spcPts val="0"/>
              </a:spcAft>
              <a:buClr>
                <a:schemeClr val="dk1"/>
              </a:buClr>
              <a:buSzPts val="1400"/>
              <a:buChar char="●"/>
            </a:pPr>
            <a:r>
              <a:rPr lang="en" i="0" u="none" strike="noStrike" cap="none">
                <a:solidFill>
                  <a:schemeClr val="dk1"/>
                </a:solidFill>
              </a:rPr>
              <a:t>urn:lsid:marinespecies.org:taxname:141433</a:t>
            </a:r>
            <a:endParaRPr/>
          </a:p>
          <a:p>
            <a:pPr marL="0" marR="0" lvl="0" indent="0" algn="l" rtl="0">
              <a:lnSpc>
                <a:spcPct val="150000"/>
              </a:lnSpc>
              <a:spcBef>
                <a:spcPts val="0"/>
              </a:spcBef>
              <a:spcAft>
                <a:spcPts val="0"/>
              </a:spcAft>
              <a:buNone/>
            </a:pPr>
            <a:r>
              <a:rPr lang="en">
                <a:solidFill>
                  <a:schemeClr val="dk1"/>
                </a:solidFill>
              </a:rPr>
              <a:t>Examples</a:t>
            </a:r>
            <a:endParaRPr>
              <a:solidFill>
                <a:schemeClr val="dk1"/>
              </a:solidFill>
            </a:endParaRPr>
          </a:p>
          <a:p>
            <a:pPr marL="742950" marR="0" lvl="1" indent="-171450" algn="l" rtl="0">
              <a:lnSpc>
                <a:spcPct val="150000"/>
              </a:lnSpc>
              <a:spcBef>
                <a:spcPts val="0"/>
              </a:spcBef>
              <a:spcAft>
                <a:spcPts val="0"/>
              </a:spcAft>
              <a:buClr>
                <a:schemeClr val="dk1"/>
              </a:buClr>
              <a:buSzPts val="1800"/>
              <a:buFont typeface="Arial"/>
              <a:buNone/>
            </a:pPr>
            <a:endParaRPr i="0" u="none" strike="noStrike" cap="none">
              <a:solidFill>
                <a:schemeClr val="dk1"/>
              </a:solidFill>
            </a:endParaRPr>
          </a:p>
        </p:txBody>
      </p:sp>
      <p:graphicFrame>
        <p:nvGraphicFramePr>
          <p:cNvPr id="162" name="Google Shape;162;p21"/>
          <p:cNvGraphicFramePr/>
          <p:nvPr/>
        </p:nvGraphicFramePr>
        <p:xfrm>
          <a:off x="194629" y="3843268"/>
          <a:ext cx="8431325" cy="960075"/>
        </p:xfrm>
        <a:graphic>
          <a:graphicData uri="http://schemas.openxmlformats.org/drawingml/2006/table">
            <a:tbl>
              <a:tblPr firstRow="1" bandRow="1">
                <a:noFill/>
                <a:tableStyleId>{FBCCAC56-B731-4D4C-9E43-DC0323D2DF90}</a:tableStyleId>
              </a:tblPr>
              <a:tblGrid>
                <a:gridCol w="2351800">
                  <a:extLst>
                    <a:ext uri="{9D8B030D-6E8A-4147-A177-3AD203B41FA5}">
                      <a16:colId xmlns:a16="http://schemas.microsoft.com/office/drawing/2014/main" val="20000"/>
                    </a:ext>
                  </a:extLst>
                </a:gridCol>
                <a:gridCol w="3472250">
                  <a:extLst>
                    <a:ext uri="{9D8B030D-6E8A-4147-A177-3AD203B41FA5}">
                      <a16:colId xmlns:a16="http://schemas.microsoft.com/office/drawing/2014/main" val="20001"/>
                    </a:ext>
                  </a:extLst>
                </a:gridCol>
                <a:gridCol w="2607275">
                  <a:extLst>
                    <a:ext uri="{9D8B030D-6E8A-4147-A177-3AD203B41FA5}">
                      <a16:colId xmlns:a16="http://schemas.microsoft.com/office/drawing/2014/main" val="20002"/>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scientificName</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scientificNameID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identificationQualifier</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Peltodoris atromaculata</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urn:lsid:marinespecies.org:taxname:509315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Peltodoris</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urn:lsid:marinespecies.org:taxname:225423</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cf. atromaculata</a:t>
                      </a: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2"/>
                  </a:ext>
                </a:extLst>
              </a:tr>
            </a:tbl>
          </a:graphicData>
        </a:graphic>
      </p:graphicFrame>
      <p:sp>
        <p:nvSpPr>
          <p:cNvPr id="163" name="Google Shape;163;p21"/>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DwC Taxonomy and Identification</a:t>
            </a:r>
            <a:endParaRPr b="1">
              <a:solidFill>
                <a:srgbClr val="1E3566"/>
              </a:solidFill>
            </a:endParaRPr>
          </a:p>
        </p:txBody>
      </p:sp>
      <p:pic>
        <p:nvPicPr>
          <p:cNvPr id="2" name="Google Shape;154;p20">
            <a:extLst>
              <a:ext uri="{FF2B5EF4-FFF2-40B4-BE49-F238E27FC236}">
                <a16:creationId xmlns:a16="http://schemas.microsoft.com/office/drawing/2014/main" id="{0D9C5351-0ACF-4B0D-80B8-73AA3C666497}"/>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1327644"/>
            <a:ext cx="7886700" cy="3263400"/>
          </a:xfrm>
          <a:prstGeom prst="rect">
            <a:avLst/>
          </a:prstGeom>
          <a:noFill/>
          <a:ln>
            <a:noFill/>
          </a:ln>
        </p:spPr>
        <p:txBody>
          <a:bodyPr spcFirstLastPara="1" wrap="square" lIns="91425" tIns="45700" rIns="91425" bIns="45700" anchor="t" anchorCtr="0">
            <a:noAutofit/>
          </a:bodyPr>
          <a:lstStyle/>
          <a:p>
            <a:pPr marL="228600" lvl="0" indent="0" algn="l" rtl="0">
              <a:lnSpc>
                <a:spcPct val="90000"/>
              </a:lnSpc>
              <a:spcBef>
                <a:spcPts val="0"/>
              </a:spcBef>
              <a:spcAft>
                <a:spcPts val="0"/>
              </a:spcAft>
              <a:buNone/>
            </a:pPr>
            <a:r>
              <a:rPr lang="en"/>
              <a:t>Terms</a:t>
            </a:r>
            <a:endParaRPr/>
          </a:p>
          <a:p>
            <a:pPr marL="457200" lvl="0" indent="-342900" algn="l" rtl="0">
              <a:lnSpc>
                <a:spcPct val="90000"/>
              </a:lnSpc>
              <a:spcBef>
                <a:spcPts val="500"/>
              </a:spcBef>
              <a:spcAft>
                <a:spcPts val="0"/>
              </a:spcAft>
              <a:buSzPts val="1800"/>
              <a:buChar char="●"/>
            </a:pPr>
            <a:r>
              <a:rPr lang="en"/>
              <a:t>basisOfRecord</a:t>
            </a:r>
            <a:endParaRPr/>
          </a:p>
          <a:p>
            <a:pPr marL="457200" lvl="0" indent="-342900" algn="l" rtl="0">
              <a:lnSpc>
                <a:spcPct val="90000"/>
              </a:lnSpc>
              <a:spcBef>
                <a:spcPts val="0"/>
              </a:spcBef>
              <a:spcAft>
                <a:spcPts val="0"/>
              </a:spcAft>
              <a:buSzPts val="1800"/>
              <a:buChar char="●"/>
            </a:pPr>
            <a:r>
              <a:rPr lang="en"/>
              <a:t>occurrenceStatus</a:t>
            </a:r>
            <a:endParaRPr/>
          </a:p>
          <a:p>
            <a:pPr marL="457200" lvl="0" indent="-342900" algn="l" rtl="0">
              <a:lnSpc>
                <a:spcPct val="90000"/>
              </a:lnSpc>
              <a:spcBef>
                <a:spcPts val="0"/>
              </a:spcBef>
              <a:spcAft>
                <a:spcPts val="0"/>
              </a:spcAft>
              <a:buSzPts val="1800"/>
              <a:buChar char="●"/>
            </a:pPr>
            <a:r>
              <a:rPr lang="en"/>
              <a:t>associatedMedia</a:t>
            </a:r>
            <a:endParaRPr/>
          </a:p>
          <a:p>
            <a:pPr marL="457200" lvl="0" indent="-342900" algn="l" rtl="0">
              <a:lnSpc>
                <a:spcPct val="90000"/>
              </a:lnSpc>
              <a:spcBef>
                <a:spcPts val="0"/>
              </a:spcBef>
              <a:spcAft>
                <a:spcPts val="0"/>
              </a:spcAft>
              <a:buSzPts val="1800"/>
              <a:buChar char="●"/>
            </a:pPr>
            <a:r>
              <a:rPr lang="en"/>
              <a:t>associatedReferences</a:t>
            </a:r>
            <a:endParaRPr/>
          </a:p>
          <a:p>
            <a:pPr marL="457200" lvl="0" indent="-342900" algn="l" rtl="0">
              <a:lnSpc>
                <a:spcPct val="90000"/>
              </a:lnSpc>
              <a:spcBef>
                <a:spcPts val="0"/>
              </a:spcBef>
              <a:spcAft>
                <a:spcPts val="0"/>
              </a:spcAft>
              <a:buSzPts val="1800"/>
              <a:buChar char="●"/>
            </a:pPr>
            <a:r>
              <a:rPr lang="en"/>
              <a:t>associatedSequences</a:t>
            </a:r>
            <a:endParaRPr/>
          </a:p>
          <a:p>
            <a:pPr marL="457200" lvl="0" indent="-342900" algn="l" rtl="0">
              <a:lnSpc>
                <a:spcPct val="90000"/>
              </a:lnSpc>
              <a:spcBef>
                <a:spcPts val="0"/>
              </a:spcBef>
              <a:spcAft>
                <a:spcPts val="0"/>
              </a:spcAft>
              <a:buSzPts val="1800"/>
              <a:buChar char="●"/>
            </a:pPr>
            <a:r>
              <a:rPr lang="en"/>
              <a:t>associatedTaxa</a:t>
            </a:r>
            <a:endParaRPr/>
          </a:p>
          <a:p>
            <a:pPr marL="457200" lvl="0" indent="-342900" algn="l" rtl="0">
              <a:lnSpc>
                <a:spcPct val="90000"/>
              </a:lnSpc>
              <a:spcBef>
                <a:spcPts val="0"/>
              </a:spcBef>
              <a:spcAft>
                <a:spcPts val="0"/>
              </a:spcAft>
              <a:buSzPts val="1800"/>
              <a:buChar char="●"/>
            </a:pPr>
            <a:r>
              <a:rPr lang="en"/>
              <a:t>recordedBy</a:t>
            </a:r>
            <a:endParaRPr/>
          </a:p>
          <a:p>
            <a:pPr marL="457200" lvl="0" indent="-342900" algn="l" rtl="0">
              <a:lnSpc>
                <a:spcPct val="90000"/>
              </a:lnSpc>
              <a:spcBef>
                <a:spcPts val="0"/>
              </a:spcBef>
              <a:spcAft>
                <a:spcPts val="0"/>
              </a:spcAft>
              <a:buSzPts val="1800"/>
              <a:buChar char="●"/>
            </a:pPr>
            <a:r>
              <a:rPr lang="en"/>
              <a:t>occurrenceRemarks</a:t>
            </a:r>
            <a:endParaRPr/>
          </a:p>
          <a:p>
            <a:pPr marL="457200" lvl="0" indent="-342900" algn="l" rtl="0">
              <a:lnSpc>
                <a:spcPct val="90000"/>
              </a:lnSpc>
              <a:spcBef>
                <a:spcPts val="0"/>
              </a:spcBef>
              <a:spcAft>
                <a:spcPts val="0"/>
              </a:spcAft>
              <a:buSzPts val="1800"/>
              <a:buChar char="●"/>
            </a:pPr>
            <a:r>
              <a:rPr lang="en"/>
              <a:t>dataGeneralizations</a:t>
            </a:r>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Montserrat"/>
                <a:sym typeface="Montserrat"/>
              </a:rPr>
              <a:t>Occurrence</a:t>
            </a:r>
            <a:endParaRPr b="1" dirty="0" err="1">
              <a:solidFill>
                <a:srgbClr val="1E3566"/>
              </a:solidFill>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3"/>
          <p:cNvSpPr txBox="1">
            <a:spLocks noGrp="1"/>
          </p:cNvSpPr>
          <p:nvPr>
            <p:ph type="body" idx="1"/>
          </p:nvPr>
        </p:nvSpPr>
        <p:spPr>
          <a:xfrm>
            <a:off x="628650" y="1369219"/>
            <a:ext cx="7886700" cy="32634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 sz="1400"/>
              <a:t>Terms</a:t>
            </a:r>
            <a:endParaRPr sz="1400"/>
          </a:p>
          <a:p>
            <a:pPr marL="685800" lvl="0" indent="0" algn="l" rtl="0">
              <a:lnSpc>
                <a:spcPct val="90000"/>
              </a:lnSpc>
              <a:spcBef>
                <a:spcPts val="500"/>
              </a:spcBef>
              <a:spcAft>
                <a:spcPts val="0"/>
              </a:spcAft>
              <a:buNone/>
            </a:pPr>
            <a:r>
              <a:rPr lang="en" sz="1400" b="1"/>
              <a:t>basisOfRecord</a:t>
            </a:r>
            <a:endParaRPr sz="1400" b="1"/>
          </a:p>
          <a:p>
            <a:pPr marL="457200" lvl="0" indent="-317500" algn="l" rtl="0">
              <a:lnSpc>
                <a:spcPct val="90000"/>
              </a:lnSpc>
              <a:spcBef>
                <a:spcPts val="500"/>
              </a:spcBef>
              <a:spcAft>
                <a:spcPts val="0"/>
              </a:spcAft>
              <a:buSzPts val="1400"/>
              <a:buChar char="●"/>
            </a:pPr>
            <a:r>
              <a:rPr lang="en" sz="1400" b="1"/>
              <a:t>PreservedSpecimen</a:t>
            </a:r>
            <a:r>
              <a:rPr lang="en" sz="1400"/>
              <a:t>: when specimen is deposited in a collection (please add 		institutionCode, collectionCode and CatalogNumber)</a:t>
            </a:r>
            <a:endParaRPr sz="1400"/>
          </a:p>
          <a:p>
            <a:pPr marL="457200" lvl="0" indent="-317500" algn="l" rtl="0">
              <a:lnSpc>
                <a:spcPct val="90000"/>
              </a:lnSpc>
              <a:spcBef>
                <a:spcPts val="0"/>
              </a:spcBef>
              <a:spcAft>
                <a:spcPts val="0"/>
              </a:spcAft>
              <a:buSzPts val="1400"/>
              <a:buChar char="●"/>
            </a:pPr>
            <a:r>
              <a:rPr lang="en" sz="1400" b="1"/>
              <a:t>FossilSpecimen</a:t>
            </a:r>
            <a:r>
              <a:rPr lang="en" sz="1400"/>
              <a:t>: important to distinguish collection date from geological time zone</a:t>
            </a:r>
            <a:endParaRPr sz="1400"/>
          </a:p>
          <a:p>
            <a:pPr marL="457200" lvl="0" indent="-317500" algn="l" rtl="0">
              <a:lnSpc>
                <a:spcPct val="90000"/>
              </a:lnSpc>
              <a:spcBef>
                <a:spcPts val="0"/>
              </a:spcBef>
              <a:spcAft>
                <a:spcPts val="0"/>
              </a:spcAft>
              <a:buSzPts val="1400"/>
              <a:buChar char="●"/>
            </a:pPr>
            <a:r>
              <a:rPr lang="en" sz="1400" b="1"/>
              <a:t>LivingSpecimen</a:t>
            </a:r>
            <a:r>
              <a:rPr lang="en" sz="1400"/>
              <a:t>: an intentionally kept/cultivated living specimen e.g. in an aquarium or 	culture collection</a:t>
            </a:r>
            <a:endParaRPr sz="1400"/>
          </a:p>
          <a:p>
            <a:pPr marL="457200" lvl="0" indent="-317500" algn="l" rtl="0">
              <a:lnSpc>
                <a:spcPct val="90000"/>
              </a:lnSpc>
              <a:spcBef>
                <a:spcPts val="0"/>
              </a:spcBef>
              <a:spcAft>
                <a:spcPts val="0"/>
              </a:spcAft>
              <a:buSzPts val="1400"/>
              <a:buChar char="●"/>
            </a:pPr>
            <a:r>
              <a:rPr lang="en" sz="1400" b="1"/>
              <a:t>HumanObservation</a:t>
            </a:r>
            <a:r>
              <a:rPr lang="en" sz="1400"/>
              <a:t>: e.g. bird sighting, benthic sample but specimens were discarded after 	counting</a:t>
            </a:r>
            <a:endParaRPr sz="1400"/>
          </a:p>
          <a:p>
            <a:pPr marL="457200" lvl="0" indent="-317500" algn="l" rtl="0">
              <a:lnSpc>
                <a:spcPct val="90000"/>
              </a:lnSpc>
              <a:spcBef>
                <a:spcPts val="0"/>
              </a:spcBef>
              <a:spcAft>
                <a:spcPts val="0"/>
              </a:spcAft>
              <a:buSzPts val="1400"/>
              <a:buChar char="●"/>
            </a:pPr>
            <a:r>
              <a:rPr lang="en" sz="1400" b="1"/>
              <a:t>MachineObservation</a:t>
            </a:r>
            <a:r>
              <a:rPr lang="en" sz="1400"/>
              <a:t>: sensors, e.g. DNA sequencers, image recognition</a:t>
            </a:r>
            <a:endParaRPr sz="1400"/>
          </a:p>
          <a:p>
            <a:pPr marL="1371600" lvl="0" indent="0" algn="l" rtl="0">
              <a:lnSpc>
                <a:spcPct val="90000"/>
              </a:lnSpc>
              <a:spcBef>
                <a:spcPts val="500"/>
              </a:spcBef>
              <a:spcAft>
                <a:spcPts val="0"/>
              </a:spcAft>
              <a:buNone/>
            </a:pPr>
            <a:endParaRPr sz="1400"/>
          </a:p>
          <a:p>
            <a:pPr marL="685800" lvl="0" indent="0" algn="l" rtl="0">
              <a:lnSpc>
                <a:spcPct val="90000"/>
              </a:lnSpc>
              <a:spcBef>
                <a:spcPts val="500"/>
              </a:spcBef>
              <a:spcAft>
                <a:spcPts val="0"/>
              </a:spcAft>
              <a:buNone/>
            </a:pPr>
            <a:r>
              <a:rPr lang="en" sz="1400" b="1"/>
              <a:t>occurrenceStatus</a:t>
            </a:r>
            <a:endParaRPr sz="1400" b="1"/>
          </a:p>
          <a:p>
            <a:pPr marL="457200" lvl="0" indent="-317500" algn="l" rtl="0">
              <a:lnSpc>
                <a:spcPct val="90000"/>
              </a:lnSpc>
              <a:spcBef>
                <a:spcPts val="500"/>
              </a:spcBef>
              <a:spcAft>
                <a:spcPts val="0"/>
              </a:spcAft>
              <a:buSzPts val="1400"/>
              <a:buChar char="●"/>
            </a:pPr>
            <a:r>
              <a:rPr lang="en" sz="1400"/>
              <a:t>Present or Absent (individualCount = 0)</a:t>
            </a:r>
            <a:endParaRPr sz="1400"/>
          </a:p>
        </p:txBody>
      </p:sp>
      <p:sp>
        <p:nvSpPr>
          <p:cNvPr id="175" name="Google Shape;175;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sym typeface="Montserrat"/>
              </a:rPr>
              <a:t>Occurrence</a:t>
            </a:r>
            <a:endParaRPr b="1" dirty="0">
              <a:solidFill>
                <a:srgbClr val="1E3566"/>
              </a:solidFill>
            </a:endParaRPr>
          </a:p>
        </p:txBody>
      </p:sp>
      <p:pic>
        <p:nvPicPr>
          <p:cNvPr id="2" name="Google Shape;154;p20">
            <a:extLst>
              <a:ext uri="{FF2B5EF4-FFF2-40B4-BE49-F238E27FC236}">
                <a16:creationId xmlns:a16="http://schemas.microsoft.com/office/drawing/2014/main" id="{8D10D598-FD32-45EA-8931-213D7916C27D}"/>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1851</Words>
  <Application>Microsoft Office PowerPoint</Application>
  <PresentationFormat>On-screen Show (16:9)</PresentationFormat>
  <Paragraphs>339</Paragraphs>
  <Slides>26</Slides>
  <Notes>26</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Simple Light</vt:lpstr>
      <vt:lpstr>Darwin Core </vt:lpstr>
      <vt:lpstr>Darwin Core</vt:lpstr>
      <vt:lpstr>DwC Required Terms</vt:lpstr>
      <vt:lpstr>Occurrence vs Event - Trawl Survey</vt:lpstr>
      <vt:lpstr>Occurrence vs Event</vt:lpstr>
      <vt:lpstr>DwC Taxonomy and Identification</vt:lpstr>
      <vt:lpstr>DwC Taxonomy and Identification</vt:lpstr>
      <vt:lpstr>Occurrence</vt:lpstr>
      <vt:lpstr>Occurrence</vt:lpstr>
      <vt:lpstr>Occurrence</vt:lpstr>
      <vt:lpstr>Location</vt:lpstr>
      <vt:lpstr>Location</vt:lpstr>
      <vt:lpstr>Location</vt:lpstr>
      <vt:lpstr>Location</vt:lpstr>
      <vt:lpstr>Location</vt:lpstr>
      <vt:lpstr>Time</vt:lpstr>
      <vt:lpstr>Time</vt:lpstr>
      <vt:lpstr>Identifiers</vt:lpstr>
      <vt:lpstr>Identifiers</vt:lpstr>
      <vt:lpstr>Identifiers</vt:lpstr>
      <vt:lpstr>Identifiers</vt:lpstr>
      <vt:lpstr>Quantity</vt:lpstr>
      <vt:lpstr>Measurement Or Fact</vt:lpstr>
      <vt:lpstr>PowerPoint Presentation</vt:lpstr>
      <vt:lpstr>Biological Sampling</vt:lpstr>
      <vt:lpstr>DwC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Darwin Core </dc:title>
  <cp:lastModifiedBy>Naomi Tress</cp:lastModifiedBy>
  <cp:revision>63</cp:revision>
  <dcterms:modified xsi:type="dcterms:W3CDTF">2020-01-19T16:40:34Z</dcterms:modified>
</cp:coreProperties>
</file>